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>
        <p:scale>
          <a:sx n="85" d="100"/>
          <a:sy n="85" d="100"/>
        </p:scale>
        <p:origin x="2136" y="1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2AFCA-3372-5145-AE98-E1508B51EA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5C5A42-EC16-784B-982C-F7EA731758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7839A8-C0CA-1642-8E6F-327EE7569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7E06A9-62E9-2747-95F2-D77DFEEF8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95353-14DE-D843-8853-70EB800F7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082005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6F83F-D611-6049-8C1F-6E7A0D1F7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AECD34-002C-2A43-8505-FF21FD6FD3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6B5C5-BE37-BF49-A40C-17276F4AF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EEB69-5F79-7042-85E0-B07B9D7B6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34F46-736F-B14B-B742-D22FE3C2C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48692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EF3F8A-8128-254C-A492-63AF332FDF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592E8B-CAF6-1F45-93C2-097AB2D5E1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BD8B37-3109-DD46-8D39-1FBF0D5B3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F9C93-E55C-7040-904E-029ACABD1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107A0-B903-864A-AD63-63ED31335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2094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13BD4-097F-1344-A435-CB8EC4FCE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7C2BE-CF64-B74E-B136-7094A5DB5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A853B-D808-6246-BE5F-2AF6F4B51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3CECF7-7A89-E54B-8E7F-0CEE8F954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1AEBB-34B3-0B4F-A24A-D30F59975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778370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07B29-AA75-3642-8E4D-01A269E5F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CC5624-DE0E-214A-93D2-45EFED08A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7117E7-3735-6C43-858F-22B10C3BF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6EB364-B3E5-A54E-9062-D40777463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242645-C121-BB4A-9F36-4699C4771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475931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B19D8-41E1-8346-B719-EFD499748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20904-3AF6-D54E-9854-375F427D90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60DE2E-9D0D-C44C-92C2-7838710DDA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04AD76-0DA7-B246-A790-28C6CF65A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E6E4AE-5802-EC4B-8C8A-E36C1FDDB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438EB5-774A-1848-80CA-9D1D59BDC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589611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0DB21-738E-C343-B87A-761A99744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78D7D0-DA23-C540-B8D6-3D5EBEFF3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63AF57-86D0-0A45-9CCF-3134767E27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9BEBCA-C51E-C14B-A81E-D661A36314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7DD5F0-9F4D-E742-A99C-F5ED5A2BD0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72FE21-2A85-744B-9F05-193F2C7BB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1BD01A-DDDE-E74C-9289-878B976E7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E09C0F-9925-4B43-A519-C876AE76A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497878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6137B-6E5E-4F4A-BB14-21AB50AEA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8907F-AB32-4245-9623-72316C886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8B6FC0-D33B-7E40-B262-8E5D680D8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7C3643-73DC-CF4C-BEEF-0C0FEC7E5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844205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873C3A-C0E3-2E4F-9A48-F3A2B6DFE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76DB79-BD33-E54F-BEA7-7999708A5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249A34-6D68-A74F-89C9-A0398731D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835444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3C40B-BA94-3442-8B61-CFD2CB1D6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C79CE-C6F3-0848-B82D-296B3769F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85D5E9-FA04-7549-A7CD-DCED2238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77E26B-F7F7-6E49-A078-4068E37DD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D8F83B-9D3A-7849-A7DB-DE006E111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0872D2-2757-F748-ABB6-E1D5E1C4E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4118508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F3A92-489E-6B42-9B48-25920C942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280E5B-6AD5-6640-8A8E-12D544E40F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B3D800-A46D-4B46-BD01-72EC9E869E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42D2E3-3C54-C343-911A-4ED13D71B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2808E-B692-C946-BDE0-76429E699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37AB04-881D-5E4D-A325-A2C386900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401523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967D16-9173-7D43-BD1C-D21451892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B0735C-CF43-3248-A3FA-F06DBC3411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64B380-256C-304B-9A49-68C6736552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04F50-72A8-B044-B688-DD3BA1F883F8}" type="datetimeFigureOut">
              <a:rPr lang="en-IL" smtClean="0"/>
              <a:t>22/12/2020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F9F5B-C362-D948-8BA6-9A67E96A72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284D5-4000-8944-AC09-671985CC1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98F7C-49D7-924E-BD02-69355F437085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253710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8120D124-7F74-8645-A915-0576A286E070}"/>
              </a:ext>
            </a:extLst>
          </p:cNvPr>
          <p:cNvSpPr/>
          <p:nvPr/>
        </p:nvSpPr>
        <p:spPr>
          <a:xfrm rot="10800000">
            <a:off x="5505962" y="-5416"/>
            <a:ext cx="6713031" cy="6885555"/>
          </a:xfrm>
          <a:custGeom>
            <a:avLst/>
            <a:gdLst>
              <a:gd name="connsiteX0" fmla="*/ 0 w 5062194"/>
              <a:gd name="connsiteY0" fmla="*/ 0 h 6859314"/>
              <a:gd name="connsiteX1" fmla="*/ 5062194 w 5062194"/>
              <a:gd name="connsiteY1" fmla="*/ 0 h 6859314"/>
              <a:gd name="connsiteX2" fmla="*/ 5062194 w 5062194"/>
              <a:gd name="connsiteY2" fmla="*/ 6859314 h 6859314"/>
              <a:gd name="connsiteX3" fmla="*/ 0 w 5062194"/>
              <a:gd name="connsiteY3" fmla="*/ 6859314 h 6859314"/>
              <a:gd name="connsiteX4" fmla="*/ 0 w 5062194"/>
              <a:gd name="connsiteY4" fmla="*/ 0 h 6859314"/>
              <a:gd name="connsiteX0" fmla="*/ 0 w 6834433"/>
              <a:gd name="connsiteY0" fmla="*/ 0 h 6859314"/>
              <a:gd name="connsiteX1" fmla="*/ 6834433 w 6834433"/>
              <a:gd name="connsiteY1" fmla="*/ 9427 h 6859314"/>
              <a:gd name="connsiteX2" fmla="*/ 5062194 w 6834433"/>
              <a:gd name="connsiteY2" fmla="*/ 6859314 h 6859314"/>
              <a:gd name="connsiteX3" fmla="*/ 0 w 6834433"/>
              <a:gd name="connsiteY3" fmla="*/ 6859314 h 6859314"/>
              <a:gd name="connsiteX4" fmla="*/ 0 w 6834433"/>
              <a:gd name="connsiteY4" fmla="*/ 0 h 6859314"/>
              <a:gd name="connsiteX0" fmla="*/ 0 w 6834433"/>
              <a:gd name="connsiteY0" fmla="*/ 0 h 6859314"/>
              <a:gd name="connsiteX1" fmla="*/ 6834433 w 6834433"/>
              <a:gd name="connsiteY1" fmla="*/ 9427 h 6859314"/>
              <a:gd name="connsiteX2" fmla="*/ 4091234 w 6834433"/>
              <a:gd name="connsiteY2" fmla="*/ 6849887 h 6859314"/>
              <a:gd name="connsiteX3" fmla="*/ 0 w 6834433"/>
              <a:gd name="connsiteY3" fmla="*/ 6859314 h 6859314"/>
              <a:gd name="connsiteX4" fmla="*/ 0 w 6834433"/>
              <a:gd name="connsiteY4" fmla="*/ 0 h 6859314"/>
              <a:gd name="connsiteX0" fmla="*/ 0 w 5901179"/>
              <a:gd name="connsiteY0" fmla="*/ 0 h 6859314"/>
              <a:gd name="connsiteX1" fmla="*/ 5901179 w 5901179"/>
              <a:gd name="connsiteY1" fmla="*/ 9427 h 6859314"/>
              <a:gd name="connsiteX2" fmla="*/ 4091234 w 5901179"/>
              <a:gd name="connsiteY2" fmla="*/ 6849887 h 6859314"/>
              <a:gd name="connsiteX3" fmla="*/ 0 w 5901179"/>
              <a:gd name="connsiteY3" fmla="*/ 6859314 h 6859314"/>
              <a:gd name="connsiteX4" fmla="*/ 0 w 5901179"/>
              <a:gd name="connsiteY4" fmla="*/ 0 h 6859314"/>
              <a:gd name="connsiteX0" fmla="*/ 0 w 6890994"/>
              <a:gd name="connsiteY0" fmla="*/ 0 h 6859314"/>
              <a:gd name="connsiteX1" fmla="*/ 6890994 w 6890994"/>
              <a:gd name="connsiteY1" fmla="*/ 0 h 6859314"/>
              <a:gd name="connsiteX2" fmla="*/ 4091234 w 6890994"/>
              <a:gd name="connsiteY2" fmla="*/ 6849887 h 6859314"/>
              <a:gd name="connsiteX3" fmla="*/ 0 w 6890994"/>
              <a:gd name="connsiteY3" fmla="*/ 6859314 h 6859314"/>
              <a:gd name="connsiteX4" fmla="*/ 0 w 6890994"/>
              <a:gd name="connsiteY4" fmla="*/ 0 h 6859314"/>
              <a:gd name="connsiteX0" fmla="*/ 0 w 5671794"/>
              <a:gd name="connsiteY0" fmla="*/ 101600 h 6960914"/>
              <a:gd name="connsiteX1" fmla="*/ 5671794 w 5671794"/>
              <a:gd name="connsiteY1" fmla="*/ 0 h 6960914"/>
              <a:gd name="connsiteX2" fmla="*/ 4091234 w 5671794"/>
              <a:gd name="connsiteY2" fmla="*/ 6951487 h 6960914"/>
              <a:gd name="connsiteX3" fmla="*/ 0 w 5671794"/>
              <a:gd name="connsiteY3" fmla="*/ 6960914 h 6960914"/>
              <a:gd name="connsiteX4" fmla="*/ 0 w 5671794"/>
              <a:gd name="connsiteY4" fmla="*/ 101600 h 6960914"/>
              <a:gd name="connsiteX0" fmla="*/ 135466 w 5671794"/>
              <a:gd name="connsiteY0" fmla="*/ 270934 h 6960914"/>
              <a:gd name="connsiteX1" fmla="*/ 5671794 w 5671794"/>
              <a:gd name="connsiteY1" fmla="*/ 0 h 6960914"/>
              <a:gd name="connsiteX2" fmla="*/ 4091234 w 5671794"/>
              <a:gd name="connsiteY2" fmla="*/ 6951487 h 6960914"/>
              <a:gd name="connsiteX3" fmla="*/ 0 w 5671794"/>
              <a:gd name="connsiteY3" fmla="*/ 6960914 h 6960914"/>
              <a:gd name="connsiteX4" fmla="*/ 135466 w 5671794"/>
              <a:gd name="connsiteY4" fmla="*/ 270934 h 6960914"/>
              <a:gd name="connsiteX0" fmla="*/ 1269999 w 5671794"/>
              <a:gd name="connsiteY0" fmla="*/ 1 h 6960914"/>
              <a:gd name="connsiteX1" fmla="*/ 5671794 w 5671794"/>
              <a:gd name="connsiteY1" fmla="*/ 0 h 6960914"/>
              <a:gd name="connsiteX2" fmla="*/ 4091234 w 5671794"/>
              <a:gd name="connsiteY2" fmla="*/ 6951487 h 6960914"/>
              <a:gd name="connsiteX3" fmla="*/ 0 w 5671794"/>
              <a:gd name="connsiteY3" fmla="*/ 6960914 h 6960914"/>
              <a:gd name="connsiteX4" fmla="*/ 1269999 w 5671794"/>
              <a:gd name="connsiteY4" fmla="*/ 1 h 6960914"/>
              <a:gd name="connsiteX0" fmla="*/ 0 w 4401795"/>
              <a:gd name="connsiteY0" fmla="*/ 1 h 6951487"/>
              <a:gd name="connsiteX1" fmla="*/ 4401795 w 4401795"/>
              <a:gd name="connsiteY1" fmla="*/ 0 h 6951487"/>
              <a:gd name="connsiteX2" fmla="*/ 2821235 w 4401795"/>
              <a:gd name="connsiteY2" fmla="*/ 6951487 h 6951487"/>
              <a:gd name="connsiteX3" fmla="*/ 711201 w 4401795"/>
              <a:gd name="connsiteY3" fmla="*/ 6520648 h 6951487"/>
              <a:gd name="connsiteX4" fmla="*/ 0 w 4401795"/>
              <a:gd name="connsiteY4" fmla="*/ 1 h 6951487"/>
              <a:gd name="connsiteX0" fmla="*/ 33865 w 4435660"/>
              <a:gd name="connsiteY0" fmla="*/ 1 h 6960915"/>
              <a:gd name="connsiteX1" fmla="*/ 4435660 w 4435660"/>
              <a:gd name="connsiteY1" fmla="*/ 0 h 6960915"/>
              <a:gd name="connsiteX2" fmla="*/ 2855100 w 4435660"/>
              <a:gd name="connsiteY2" fmla="*/ 6951487 h 6960915"/>
              <a:gd name="connsiteX3" fmla="*/ 0 w 4435660"/>
              <a:gd name="connsiteY3" fmla="*/ 6960915 h 6960915"/>
              <a:gd name="connsiteX4" fmla="*/ 33865 w 4435660"/>
              <a:gd name="connsiteY4" fmla="*/ 1 h 6960915"/>
              <a:gd name="connsiteX0" fmla="*/ 33865 w 4435660"/>
              <a:gd name="connsiteY0" fmla="*/ 1 h 6968421"/>
              <a:gd name="connsiteX1" fmla="*/ 4435660 w 4435660"/>
              <a:gd name="connsiteY1" fmla="*/ 0 h 6968421"/>
              <a:gd name="connsiteX2" fmla="*/ 3126033 w 4435660"/>
              <a:gd name="connsiteY2" fmla="*/ 6968421 h 6968421"/>
              <a:gd name="connsiteX3" fmla="*/ 0 w 4435660"/>
              <a:gd name="connsiteY3" fmla="*/ 6960915 h 6968421"/>
              <a:gd name="connsiteX4" fmla="*/ 33865 w 4435660"/>
              <a:gd name="connsiteY4" fmla="*/ 1 h 6968421"/>
              <a:gd name="connsiteX0" fmla="*/ 33865 w 4808193"/>
              <a:gd name="connsiteY0" fmla="*/ 0 h 6968420"/>
              <a:gd name="connsiteX1" fmla="*/ 4808193 w 4808193"/>
              <a:gd name="connsiteY1" fmla="*/ 33865 h 6968420"/>
              <a:gd name="connsiteX2" fmla="*/ 3126033 w 4808193"/>
              <a:gd name="connsiteY2" fmla="*/ 6968420 h 6968420"/>
              <a:gd name="connsiteX3" fmla="*/ 0 w 4808193"/>
              <a:gd name="connsiteY3" fmla="*/ 6960914 h 6968420"/>
              <a:gd name="connsiteX4" fmla="*/ 33865 w 4808193"/>
              <a:gd name="connsiteY4" fmla="*/ 0 h 6968420"/>
              <a:gd name="connsiteX0" fmla="*/ 0 w 4774328"/>
              <a:gd name="connsiteY0" fmla="*/ 0 h 6968420"/>
              <a:gd name="connsiteX1" fmla="*/ 4774328 w 4774328"/>
              <a:gd name="connsiteY1" fmla="*/ 33865 h 6968420"/>
              <a:gd name="connsiteX2" fmla="*/ 3092168 w 4774328"/>
              <a:gd name="connsiteY2" fmla="*/ 6968420 h 6968420"/>
              <a:gd name="connsiteX3" fmla="*/ 1225091 w 4774328"/>
              <a:gd name="connsiteY3" fmla="*/ 6960914 h 6968420"/>
              <a:gd name="connsiteX4" fmla="*/ 0 w 4774328"/>
              <a:gd name="connsiteY4" fmla="*/ 0 h 6968420"/>
              <a:gd name="connsiteX0" fmla="*/ 60370 w 3549237"/>
              <a:gd name="connsiteY0" fmla="*/ 0 h 6941916"/>
              <a:gd name="connsiteX1" fmla="*/ 3549237 w 3549237"/>
              <a:gd name="connsiteY1" fmla="*/ 7361 h 6941916"/>
              <a:gd name="connsiteX2" fmla="*/ 1867077 w 3549237"/>
              <a:gd name="connsiteY2" fmla="*/ 6941916 h 6941916"/>
              <a:gd name="connsiteX3" fmla="*/ 0 w 3549237"/>
              <a:gd name="connsiteY3" fmla="*/ 6934410 h 6941916"/>
              <a:gd name="connsiteX4" fmla="*/ 60370 w 3549237"/>
              <a:gd name="connsiteY4" fmla="*/ 0 h 6941916"/>
              <a:gd name="connsiteX0" fmla="*/ 7362 w 3496229"/>
              <a:gd name="connsiteY0" fmla="*/ 0 h 6941916"/>
              <a:gd name="connsiteX1" fmla="*/ 3496229 w 3496229"/>
              <a:gd name="connsiteY1" fmla="*/ 7361 h 6941916"/>
              <a:gd name="connsiteX2" fmla="*/ 1814069 w 3496229"/>
              <a:gd name="connsiteY2" fmla="*/ 6941916 h 6941916"/>
              <a:gd name="connsiteX3" fmla="*/ 0 w 3496229"/>
              <a:gd name="connsiteY3" fmla="*/ 6934410 h 6941916"/>
              <a:gd name="connsiteX4" fmla="*/ 7362 w 3496229"/>
              <a:gd name="connsiteY4" fmla="*/ 0 h 6941916"/>
              <a:gd name="connsiteX0" fmla="*/ 7362 w 3496229"/>
              <a:gd name="connsiteY0" fmla="*/ 0 h 6941916"/>
              <a:gd name="connsiteX1" fmla="*/ 3496229 w 3496229"/>
              <a:gd name="connsiteY1" fmla="*/ 7361 h 6941916"/>
              <a:gd name="connsiteX2" fmla="*/ 1827321 w 3496229"/>
              <a:gd name="connsiteY2" fmla="*/ 6941916 h 6941916"/>
              <a:gd name="connsiteX3" fmla="*/ 0 w 3496229"/>
              <a:gd name="connsiteY3" fmla="*/ 6934410 h 6941916"/>
              <a:gd name="connsiteX4" fmla="*/ 7362 w 3496229"/>
              <a:gd name="connsiteY4" fmla="*/ 0 h 6941916"/>
              <a:gd name="connsiteX0" fmla="*/ 7362 w 3496229"/>
              <a:gd name="connsiteY0" fmla="*/ 0 h 6934410"/>
              <a:gd name="connsiteX1" fmla="*/ 3496229 w 3496229"/>
              <a:gd name="connsiteY1" fmla="*/ 7361 h 6934410"/>
              <a:gd name="connsiteX2" fmla="*/ 2277895 w 3496229"/>
              <a:gd name="connsiteY2" fmla="*/ 6902160 h 6934410"/>
              <a:gd name="connsiteX3" fmla="*/ 0 w 3496229"/>
              <a:gd name="connsiteY3" fmla="*/ 6934410 h 6934410"/>
              <a:gd name="connsiteX4" fmla="*/ 7362 w 3496229"/>
              <a:gd name="connsiteY4" fmla="*/ 0 h 6934410"/>
              <a:gd name="connsiteX0" fmla="*/ 7362 w 4437133"/>
              <a:gd name="connsiteY0" fmla="*/ 0 h 6934410"/>
              <a:gd name="connsiteX1" fmla="*/ 4437133 w 4437133"/>
              <a:gd name="connsiteY1" fmla="*/ 20613 h 6934410"/>
              <a:gd name="connsiteX2" fmla="*/ 2277895 w 4437133"/>
              <a:gd name="connsiteY2" fmla="*/ 6902160 h 6934410"/>
              <a:gd name="connsiteX3" fmla="*/ 0 w 4437133"/>
              <a:gd name="connsiteY3" fmla="*/ 6934410 h 6934410"/>
              <a:gd name="connsiteX4" fmla="*/ 7362 w 4437133"/>
              <a:gd name="connsiteY4" fmla="*/ 0 h 6934410"/>
              <a:gd name="connsiteX0" fmla="*/ 484441 w 4914212"/>
              <a:gd name="connsiteY0" fmla="*/ 0 h 6921158"/>
              <a:gd name="connsiteX1" fmla="*/ 4914212 w 4914212"/>
              <a:gd name="connsiteY1" fmla="*/ 20613 h 6921158"/>
              <a:gd name="connsiteX2" fmla="*/ 2754974 w 4914212"/>
              <a:gd name="connsiteY2" fmla="*/ 6902160 h 6921158"/>
              <a:gd name="connsiteX3" fmla="*/ 0 w 4914212"/>
              <a:gd name="connsiteY3" fmla="*/ 6921158 h 6921158"/>
              <a:gd name="connsiteX4" fmla="*/ 484441 w 4914212"/>
              <a:gd name="connsiteY4" fmla="*/ 0 h 6921158"/>
              <a:gd name="connsiteX0" fmla="*/ 0 w 4946606"/>
              <a:gd name="connsiteY0" fmla="*/ 0 h 6907906"/>
              <a:gd name="connsiteX1" fmla="*/ 4946606 w 4946606"/>
              <a:gd name="connsiteY1" fmla="*/ 7361 h 6907906"/>
              <a:gd name="connsiteX2" fmla="*/ 2787368 w 4946606"/>
              <a:gd name="connsiteY2" fmla="*/ 6888908 h 6907906"/>
              <a:gd name="connsiteX3" fmla="*/ 32394 w 4946606"/>
              <a:gd name="connsiteY3" fmla="*/ 6907906 h 6907906"/>
              <a:gd name="connsiteX4" fmla="*/ 0 w 4946606"/>
              <a:gd name="connsiteY4" fmla="*/ 0 h 6907906"/>
              <a:gd name="connsiteX0" fmla="*/ 1766425 w 6713031"/>
              <a:gd name="connsiteY0" fmla="*/ 0 h 6892916"/>
              <a:gd name="connsiteX1" fmla="*/ 6713031 w 6713031"/>
              <a:gd name="connsiteY1" fmla="*/ 7361 h 6892916"/>
              <a:gd name="connsiteX2" fmla="*/ 4553793 w 6713031"/>
              <a:gd name="connsiteY2" fmla="*/ 6888908 h 6892916"/>
              <a:gd name="connsiteX3" fmla="*/ 0 w 6713031"/>
              <a:gd name="connsiteY3" fmla="*/ 6892916 h 6892916"/>
              <a:gd name="connsiteX4" fmla="*/ 1766425 w 6713031"/>
              <a:gd name="connsiteY4" fmla="*/ 0 h 6892916"/>
              <a:gd name="connsiteX0" fmla="*/ 12575 w 6713031"/>
              <a:gd name="connsiteY0" fmla="*/ 7629 h 6885555"/>
              <a:gd name="connsiteX1" fmla="*/ 6713031 w 6713031"/>
              <a:gd name="connsiteY1" fmla="*/ 0 h 6885555"/>
              <a:gd name="connsiteX2" fmla="*/ 4553793 w 6713031"/>
              <a:gd name="connsiteY2" fmla="*/ 6881547 h 6885555"/>
              <a:gd name="connsiteX3" fmla="*/ 0 w 6713031"/>
              <a:gd name="connsiteY3" fmla="*/ 6885555 h 6885555"/>
              <a:gd name="connsiteX4" fmla="*/ 12575 w 6713031"/>
              <a:gd name="connsiteY4" fmla="*/ 7629 h 6885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3031" h="6885555">
                <a:moveTo>
                  <a:pt x="12575" y="7629"/>
                </a:moveTo>
                <a:lnTo>
                  <a:pt x="6713031" y="0"/>
                </a:lnTo>
                <a:lnTo>
                  <a:pt x="4553793" y="6881547"/>
                </a:lnTo>
                <a:lnTo>
                  <a:pt x="0" y="6885555"/>
                </a:lnTo>
                <a:cubicBezTo>
                  <a:pt x="4192" y="4592913"/>
                  <a:pt x="8383" y="2300271"/>
                  <a:pt x="12575" y="7629"/>
                </a:cubicBezTo>
                <a:close/>
              </a:path>
            </a:pathLst>
          </a:custGeom>
          <a:solidFill>
            <a:srgbClr val="002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IL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1C76BC-D103-7240-9A76-B622FF0A3BA1}"/>
              </a:ext>
            </a:extLst>
          </p:cNvPr>
          <p:cNvSpPr/>
          <p:nvPr/>
        </p:nvSpPr>
        <p:spPr>
          <a:xfrm>
            <a:off x="0" y="2571100"/>
            <a:ext cx="5750813" cy="731959"/>
          </a:xfrm>
          <a:prstGeom prst="rect">
            <a:avLst/>
          </a:prstGeom>
          <a:solidFill>
            <a:srgbClr val="D39F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IL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2FEE91-6C64-0D43-A3C9-9894687AAA37}"/>
              </a:ext>
            </a:extLst>
          </p:cNvPr>
          <p:cNvSpPr txBox="1"/>
          <p:nvPr/>
        </p:nvSpPr>
        <p:spPr>
          <a:xfrm>
            <a:off x="1910333" y="748666"/>
            <a:ext cx="3840480" cy="1796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>
              <a:lnSpc>
                <a:spcPts val="6600"/>
              </a:lnSpc>
            </a:pPr>
            <a:r>
              <a:rPr lang="he-IL" sz="6600" dirty="0">
                <a:solidFill>
                  <a:srgbClr val="002046"/>
                </a:solidFill>
                <a:latin typeface="Assistant" pitchFamily="2" charset="-79"/>
                <a:cs typeface="Assistant" pitchFamily="2" charset="-79"/>
              </a:rPr>
              <a:t>הכניסו כותרת כאן</a:t>
            </a:r>
            <a:endParaRPr lang="en-IL" sz="6600" dirty="0">
              <a:solidFill>
                <a:srgbClr val="002046"/>
              </a:solidFill>
              <a:latin typeface="Assistant" pitchFamily="2" charset="-79"/>
              <a:cs typeface="Assistant" pitchFamily="2" charset="-79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A3D918-878D-FA46-9CD5-993C8B1769DA}"/>
              </a:ext>
            </a:extLst>
          </p:cNvPr>
          <p:cNvSpPr txBox="1"/>
          <p:nvPr/>
        </p:nvSpPr>
        <p:spPr>
          <a:xfrm>
            <a:off x="1665482" y="2613913"/>
            <a:ext cx="384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he-IL" sz="3600" dirty="0">
                <a:solidFill>
                  <a:schemeClr val="bg1"/>
                </a:solidFill>
                <a:latin typeface="Assistant" pitchFamily="2" charset="-79"/>
                <a:cs typeface="Assistant" pitchFamily="2" charset="-79"/>
              </a:rPr>
              <a:t>הכניסו תת-כותרת כאן</a:t>
            </a:r>
            <a:endParaRPr lang="en-IL" sz="3600" dirty="0">
              <a:solidFill>
                <a:schemeClr val="bg1"/>
              </a:solidFill>
              <a:latin typeface="Assistant" pitchFamily="2" charset="-79"/>
              <a:cs typeface="Assistant" pitchFamily="2" charset="-79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5EED502-4850-F345-A2B0-04941F577C6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40109" y="5947092"/>
            <a:ext cx="5044736" cy="42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784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5D05BA6-CF1A-E142-9D5C-5DBCCB54E5A3}"/>
              </a:ext>
            </a:extLst>
          </p:cNvPr>
          <p:cNvSpPr/>
          <p:nvPr/>
        </p:nvSpPr>
        <p:spPr>
          <a:xfrm rot="10800000">
            <a:off x="6482693" y="5922503"/>
            <a:ext cx="5751512" cy="960346"/>
          </a:xfrm>
          <a:custGeom>
            <a:avLst/>
            <a:gdLst>
              <a:gd name="connsiteX0" fmla="*/ 0 w 5062194"/>
              <a:gd name="connsiteY0" fmla="*/ 0 h 6859314"/>
              <a:gd name="connsiteX1" fmla="*/ 5062194 w 5062194"/>
              <a:gd name="connsiteY1" fmla="*/ 0 h 6859314"/>
              <a:gd name="connsiteX2" fmla="*/ 5062194 w 5062194"/>
              <a:gd name="connsiteY2" fmla="*/ 6859314 h 6859314"/>
              <a:gd name="connsiteX3" fmla="*/ 0 w 5062194"/>
              <a:gd name="connsiteY3" fmla="*/ 6859314 h 6859314"/>
              <a:gd name="connsiteX4" fmla="*/ 0 w 5062194"/>
              <a:gd name="connsiteY4" fmla="*/ 0 h 6859314"/>
              <a:gd name="connsiteX0" fmla="*/ 0 w 6834433"/>
              <a:gd name="connsiteY0" fmla="*/ 0 h 6859314"/>
              <a:gd name="connsiteX1" fmla="*/ 6834433 w 6834433"/>
              <a:gd name="connsiteY1" fmla="*/ 9427 h 6859314"/>
              <a:gd name="connsiteX2" fmla="*/ 5062194 w 6834433"/>
              <a:gd name="connsiteY2" fmla="*/ 6859314 h 6859314"/>
              <a:gd name="connsiteX3" fmla="*/ 0 w 6834433"/>
              <a:gd name="connsiteY3" fmla="*/ 6859314 h 6859314"/>
              <a:gd name="connsiteX4" fmla="*/ 0 w 6834433"/>
              <a:gd name="connsiteY4" fmla="*/ 0 h 6859314"/>
              <a:gd name="connsiteX0" fmla="*/ 0 w 6834433"/>
              <a:gd name="connsiteY0" fmla="*/ 0 h 6859314"/>
              <a:gd name="connsiteX1" fmla="*/ 6834433 w 6834433"/>
              <a:gd name="connsiteY1" fmla="*/ 9427 h 6859314"/>
              <a:gd name="connsiteX2" fmla="*/ 4091234 w 6834433"/>
              <a:gd name="connsiteY2" fmla="*/ 6849887 h 6859314"/>
              <a:gd name="connsiteX3" fmla="*/ 0 w 6834433"/>
              <a:gd name="connsiteY3" fmla="*/ 6859314 h 6859314"/>
              <a:gd name="connsiteX4" fmla="*/ 0 w 6834433"/>
              <a:gd name="connsiteY4" fmla="*/ 0 h 6859314"/>
              <a:gd name="connsiteX0" fmla="*/ 0 w 5901179"/>
              <a:gd name="connsiteY0" fmla="*/ 0 h 6859314"/>
              <a:gd name="connsiteX1" fmla="*/ 5901179 w 5901179"/>
              <a:gd name="connsiteY1" fmla="*/ 9427 h 6859314"/>
              <a:gd name="connsiteX2" fmla="*/ 4091234 w 5901179"/>
              <a:gd name="connsiteY2" fmla="*/ 6849887 h 6859314"/>
              <a:gd name="connsiteX3" fmla="*/ 0 w 5901179"/>
              <a:gd name="connsiteY3" fmla="*/ 6859314 h 6859314"/>
              <a:gd name="connsiteX4" fmla="*/ 0 w 5901179"/>
              <a:gd name="connsiteY4" fmla="*/ 0 h 6859314"/>
              <a:gd name="connsiteX0" fmla="*/ 0 w 6890994"/>
              <a:gd name="connsiteY0" fmla="*/ 0 h 6859314"/>
              <a:gd name="connsiteX1" fmla="*/ 6890994 w 6890994"/>
              <a:gd name="connsiteY1" fmla="*/ 0 h 6859314"/>
              <a:gd name="connsiteX2" fmla="*/ 4091234 w 6890994"/>
              <a:gd name="connsiteY2" fmla="*/ 6849887 h 6859314"/>
              <a:gd name="connsiteX3" fmla="*/ 0 w 6890994"/>
              <a:gd name="connsiteY3" fmla="*/ 6859314 h 6859314"/>
              <a:gd name="connsiteX4" fmla="*/ 0 w 6890994"/>
              <a:gd name="connsiteY4" fmla="*/ 0 h 6859314"/>
              <a:gd name="connsiteX0" fmla="*/ 0 w 6890994"/>
              <a:gd name="connsiteY0" fmla="*/ 0 h 6859314"/>
              <a:gd name="connsiteX1" fmla="*/ 6890994 w 6890994"/>
              <a:gd name="connsiteY1" fmla="*/ 0 h 6859314"/>
              <a:gd name="connsiteX2" fmla="*/ 6412403 w 6890994"/>
              <a:gd name="connsiteY2" fmla="*/ 1124336 h 6859314"/>
              <a:gd name="connsiteX3" fmla="*/ 0 w 6890994"/>
              <a:gd name="connsiteY3" fmla="*/ 6859314 h 6859314"/>
              <a:gd name="connsiteX4" fmla="*/ 0 w 6890994"/>
              <a:gd name="connsiteY4" fmla="*/ 0 h 6859314"/>
              <a:gd name="connsiteX0" fmla="*/ 0 w 6890994"/>
              <a:gd name="connsiteY0" fmla="*/ 0 h 1124336"/>
              <a:gd name="connsiteX1" fmla="*/ 6890994 w 6890994"/>
              <a:gd name="connsiteY1" fmla="*/ 0 h 1124336"/>
              <a:gd name="connsiteX2" fmla="*/ 6412403 w 6890994"/>
              <a:gd name="connsiteY2" fmla="*/ 1124336 h 1124336"/>
              <a:gd name="connsiteX3" fmla="*/ 42203 w 6890994"/>
              <a:gd name="connsiteY3" fmla="*/ 1035290 h 1124336"/>
              <a:gd name="connsiteX4" fmla="*/ 0 w 6890994"/>
              <a:gd name="connsiteY4" fmla="*/ 0 h 1124336"/>
              <a:gd name="connsiteX0" fmla="*/ 0 w 6890994"/>
              <a:gd name="connsiteY0" fmla="*/ 0 h 1124336"/>
              <a:gd name="connsiteX1" fmla="*/ 6890994 w 6890994"/>
              <a:gd name="connsiteY1" fmla="*/ 0 h 1124336"/>
              <a:gd name="connsiteX2" fmla="*/ 6412403 w 6890994"/>
              <a:gd name="connsiteY2" fmla="*/ 1124336 h 1124336"/>
              <a:gd name="connsiteX3" fmla="*/ 14067 w 6890994"/>
              <a:gd name="connsiteY3" fmla="*/ 1077493 h 1124336"/>
              <a:gd name="connsiteX4" fmla="*/ 0 w 6890994"/>
              <a:gd name="connsiteY4" fmla="*/ 0 h 1124336"/>
              <a:gd name="connsiteX0" fmla="*/ 0 w 6890994"/>
              <a:gd name="connsiteY0" fmla="*/ 0 h 1124336"/>
              <a:gd name="connsiteX1" fmla="*/ 6890994 w 6890994"/>
              <a:gd name="connsiteY1" fmla="*/ 0 h 1124336"/>
              <a:gd name="connsiteX2" fmla="*/ 6412403 w 6890994"/>
              <a:gd name="connsiteY2" fmla="*/ 1124336 h 1124336"/>
              <a:gd name="connsiteX3" fmla="*/ 1139482 w 6890994"/>
              <a:gd name="connsiteY3" fmla="*/ 1105628 h 1124336"/>
              <a:gd name="connsiteX4" fmla="*/ 0 w 6890994"/>
              <a:gd name="connsiteY4" fmla="*/ 0 h 1124336"/>
              <a:gd name="connsiteX0" fmla="*/ 1 w 5751512"/>
              <a:gd name="connsiteY0" fmla="*/ 14068 h 1124336"/>
              <a:gd name="connsiteX1" fmla="*/ 5751512 w 5751512"/>
              <a:gd name="connsiteY1" fmla="*/ 0 h 1124336"/>
              <a:gd name="connsiteX2" fmla="*/ 5272921 w 5751512"/>
              <a:gd name="connsiteY2" fmla="*/ 1124336 h 1124336"/>
              <a:gd name="connsiteX3" fmla="*/ 0 w 5751512"/>
              <a:gd name="connsiteY3" fmla="*/ 1105628 h 1124336"/>
              <a:gd name="connsiteX4" fmla="*/ 1 w 5751512"/>
              <a:gd name="connsiteY4" fmla="*/ 14068 h 1124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1512" h="1124336">
                <a:moveTo>
                  <a:pt x="1" y="14068"/>
                </a:moveTo>
                <a:lnTo>
                  <a:pt x="5751512" y="0"/>
                </a:lnTo>
                <a:lnTo>
                  <a:pt x="5272921" y="1124336"/>
                </a:lnTo>
                <a:lnTo>
                  <a:pt x="0" y="1105628"/>
                </a:lnTo>
                <a:cubicBezTo>
                  <a:pt x="0" y="741775"/>
                  <a:pt x="1" y="377921"/>
                  <a:pt x="1" y="14068"/>
                </a:cubicBezTo>
                <a:close/>
              </a:path>
            </a:pathLst>
          </a:custGeom>
          <a:solidFill>
            <a:srgbClr val="002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IL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67C8E3B-5E50-2D41-84D6-378878CB42AE}"/>
              </a:ext>
            </a:extLst>
          </p:cNvPr>
          <p:cNvCxnSpPr>
            <a:cxnSpLocks/>
          </p:cNvCxnSpPr>
          <p:nvPr/>
        </p:nvCxnSpPr>
        <p:spPr>
          <a:xfrm>
            <a:off x="4867422" y="6362885"/>
            <a:ext cx="7338646" cy="0"/>
          </a:xfrm>
          <a:prstGeom prst="line">
            <a:avLst/>
          </a:prstGeom>
          <a:ln w="12700">
            <a:solidFill>
              <a:srgbClr val="D39F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EE134D3D-F990-084F-8117-79F8B79C4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3834" y="6158586"/>
            <a:ext cx="4169203" cy="3523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B1AE0A-9477-4249-8A8B-A6E84EB9EEA0}"/>
              </a:ext>
            </a:extLst>
          </p:cNvPr>
          <p:cNvSpPr txBox="1"/>
          <p:nvPr/>
        </p:nvSpPr>
        <p:spPr>
          <a:xfrm>
            <a:off x="5148776" y="495114"/>
            <a:ext cx="6302326" cy="875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>
              <a:lnSpc>
                <a:spcPts val="6600"/>
              </a:lnSpc>
            </a:pPr>
            <a:r>
              <a:rPr lang="he-IL" sz="4400" dirty="0">
                <a:solidFill>
                  <a:srgbClr val="002047"/>
                </a:solidFill>
                <a:latin typeface="Assistant" pitchFamily="2" charset="-79"/>
                <a:cs typeface="Assistant" pitchFamily="2" charset="-79"/>
              </a:rPr>
              <a:t>הכניסו כותרת כאן</a:t>
            </a:r>
            <a:endParaRPr lang="en-IL" sz="4400" dirty="0">
              <a:solidFill>
                <a:srgbClr val="002047"/>
              </a:solidFill>
              <a:latin typeface="Assistant" pitchFamily="2" charset="-79"/>
              <a:cs typeface="Assistant" pitchFamily="2" charset="-79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A90ACC-5ED2-4647-B838-7227AE6A7BC6}"/>
              </a:ext>
            </a:extLst>
          </p:cNvPr>
          <p:cNvSpPr txBox="1"/>
          <p:nvPr/>
        </p:nvSpPr>
        <p:spPr>
          <a:xfrm>
            <a:off x="7596554" y="1265112"/>
            <a:ext cx="384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he-IL" sz="2400" dirty="0">
                <a:solidFill>
                  <a:srgbClr val="D39F10"/>
                </a:solidFill>
                <a:latin typeface="Assistant" pitchFamily="2" charset="-79"/>
                <a:cs typeface="Assistant" pitchFamily="2" charset="-79"/>
              </a:rPr>
              <a:t>הכניסו תת-כותרת כאן</a:t>
            </a:r>
            <a:endParaRPr lang="en-IL" sz="2400" dirty="0">
              <a:solidFill>
                <a:srgbClr val="D39F10"/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28036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12</Words>
  <Application>Microsoft Macintosh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Assistant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Linoy Gal</dc:creator>
  <cp:lastModifiedBy>Linoy Gal</cp:lastModifiedBy>
  <cp:revision>3</cp:revision>
  <dcterms:created xsi:type="dcterms:W3CDTF">2020-12-21T19:12:11Z</dcterms:created>
  <dcterms:modified xsi:type="dcterms:W3CDTF">2020-12-22T18:06:43Z</dcterms:modified>
</cp:coreProperties>
</file>