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47"/>
    <a:srgbClr val="D39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61"/>
    <p:restoredTop sz="94724"/>
  </p:normalViewPr>
  <p:slideViewPr>
    <p:cSldViewPr snapToGrid="0" snapToObjects="1">
      <p:cViewPr varScale="1">
        <p:scale>
          <a:sx n="135" d="100"/>
          <a:sy n="135" d="100"/>
        </p:scale>
        <p:origin x="22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C34B73-B18A-2E49-8B47-AB4EE545EE43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411C9-F9D6-8D49-A68D-458A743473FE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94543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5411C9-F9D6-8D49-A68D-458A743473FE}" type="slidenum">
              <a:rPr lang="en-IL" smtClean="0"/>
              <a:t>1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326377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A5057-2A23-8B4B-9570-4D1C6D653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6AE3A8-D992-A842-8FAD-F2B2BD81F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14AEF-E6B3-0048-B32B-0F5CAAC8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FE5A9-9B96-644E-8FF4-A8410B42A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0F1E2-F0CB-644C-B0BB-29A63CCB2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7443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1026D-36B9-EB4B-8600-79BEE1F60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D39C71-6CF2-B347-B47D-C374041AC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FDC1B-06F8-F745-ADA0-8DC92F24B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C65A6-6827-9043-BF24-078D0596A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13608-1945-084D-88FC-563EC8E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97010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E5BC3C-AB8C-D741-A8A9-C3FDB76C90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38BAA7-9C2A-854B-AD9C-01D6A5EBC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7C7C6-D231-B343-B544-BB84705B3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A8DDE-D272-654C-B37A-59E83F2ED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4EC3E-014B-8D49-8E86-C4106E853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21591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AC4F3-8250-A843-A074-1F841988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34F62-DE9C-7541-BB76-C47F698AF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25D0A-2F9A-7840-82F4-AB83B4185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FE7E8-FCD2-C144-BAD6-6130E2C4E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3A0FA-B828-4B4F-A61C-A86E57C8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0662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76BCC-04C7-374A-94CA-36F57D9AC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E4F08F-C65C-6247-B8DD-42B69B828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128E4-1449-9944-B6A2-0F4FCA5A0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31BC7-20D2-6E44-BCAC-7E8191409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4CDEE-9277-DF4F-903A-2F54810F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44029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ABA24-C75E-0642-A414-4FD7E6024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84717-C2E7-8040-B182-CEB27B4F0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AC3EC-7631-F643-B748-E686E9C6E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AE213-4C62-9C47-B24B-297BAF961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12B50E-BA26-A743-BB7E-E176B92E5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E2A50-3EE1-BB45-A23F-F2458D078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956967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A38F6-7E61-914A-92D3-8614971C7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416E9E-D5B9-ED48-ACAF-D171E1DF9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A8BD36-0845-9B44-AD05-0D2E7775E2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AE0FE1-7E62-CB49-9033-22FD77872F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29A725-899D-284D-92A4-ACD3A39823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CCC54-3F28-574D-A579-0E3B65634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4EC7FA-FCF8-1C48-8889-A48F06DCE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83FF57-A1D2-7E4A-A7E6-9451EFA01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7076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1B06B-A7BC-8742-B189-DC4CFE1C2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105379-6C99-624E-86F4-450F4571E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5EA96-F8CE-9D45-B900-C3215D5D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209851-146E-2741-A7F6-7B58CB35C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72017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176D2B-E975-F94A-AC55-02D2E8F37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AE4515-49F8-7543-9378-EB3C14D6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046E2-E65C-6E41-9FF1-87DE9358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669085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B688A-1DAD-F94D-BA9D-5AA0D5B4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204D38-21DF-4F45-847E-03E08091F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36844-19A1-6947-A548-EFA9149491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32659E-8F86-DE4B-B93B-1C26D1BBF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D83115-51B2-6A4B-BCC3-F3B05310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B3293-1217-0746-961A-2A33ED250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40053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8CCEE-10A4-D34C-8B82-DF2FDA87E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EA60D9-FFF2-8D4D-BC0B-43AC14B58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59BD4-3208-734B-8990-8850E8F12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ACC957-01CB-094B-A4D6-18490F73A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AFFDD-8667-3C4A-9E8B-504629F8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9CFE7B-AC0C-6547-9680-04EEFE16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69533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EB1E35-7D7E-6242-8ED7-E073A2B5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60C72-ED75-4440-9616-8909F0B11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173F9-18A1-5B41-8E4C-11C2568C87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C4345-4F05-2247-840C-50CDA4575C18}" type="datetimeFigureOut">
              <a:rPr lang="en-IL" smtClean="0"/>
              <a:t>21/12/2020</a:t>
            </a:fld>
            <a:endParaRPr lang="en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04307-7DBB-4542-AE76-E661AF33D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F77BB-A1BC-B448-A86A-9E41323D5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66658-A5E0-9746-8F05-F0945FFE3312}" type="slidenum">
              <a:rPr lang="en-IL" smtClean="0"/>
              <a:t>‹#›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54122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large tree in a park&#10;&#10;Description automatically generated">
            <a:extLst>
              <a:ext uri="{FF2B5EF4-FFF2-40B4-BE49-F238E27FC236}">
                <a16:creationId xmlns:a16="http://schemas.microsoft.com/office/drawing/2014/main" id="{EC68D22D-ECEC-214E-B6CC-9A539E7347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67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308504-078C-C945-9280-27E82D992D7E}"/>
              </a:ext>
            </a:extLst>
          </p:cNvPr>
          <p:cNvSpPr/>
          <p:nvPr/>
        </p:nvSpPr>
        <p:spPr>
          <a:xfrm rot="10800000">
            <a:off x="5301006" y="-1314"/>
            <a:ext cx="6890994" cy="6859314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0994" h="6859314">
                <a:moveTo>
                  <a:pt x="0" y="0"/>
                </a:moveTo>
                <a:lnTo>
                  <a:pt x="6890994" y="0"/>
                </a:lnTo>
                <a:lnTo>
                  <a:pt x="4091234" y="6849887"/>
                </a:lnTo>
                <a:lnTo>
                  <a:pt x="0" y="6859314"/>
                </a:lnTo>
                <a:lnTo>
                  <a:pt x="0" y="0"/>
                </a:lnTo>
                <a:close/>
              </a:path>
            </a:pathLst>
          </a:custGeom>
          <a:solidFill>
            <a:srgbClr val="00204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B11DE7-47B9-EC48-B619-4F481543CBC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28701" y="6031976"/>
            <a:ext cx="4169203" cy="3523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DDBBD9-14FF-B54F-AEBD-A722B45193BA}"/>
              </a:ext>
            </a:extLst>
          </p:cNvPr>
          <p:cNvCxnSpPr>
            <a:cxnSpLocks/>
          </p:cNvCxnSpPr>
          <p:nvPr/>
        </p:nvCxnSpPr>
        <p:spPr>
          <a:xfrm>
            <a:off x="6928701" y="5558279"/>
            <a:ext cx="5263299" cy="0"/>
          </a:xfrm>
          <a:prstGeom prst="line">
            <a:avLst/>
          </a:prstGeom>
          <a:ln w="12700">
            <a:solidFill>
              <a:srgbClr val="D39F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6318599-78F5-044D-8EDC-25294630E2EC}"/>
              </a:ext>
            </a:extLst>
          </p:cNvPr>
          <p:cNvSpPr txBox="1"/>
          <p:nvPr/>
        </p:nvSpPr>
        <p:spPr>
          <a:xfrm>
            <a:off x="7638757" y="2530180"/>
            <a:ext cx="3840480" cy="1796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>
              <a:lnSpc>
                <a:spcPts val="6600"/>
              </a:lnSpc>
            </a:pPr>
            <a:r>
              <a:rPr lang="he-IL" sz="6600" dirty="0">
                <a:solidFill>
                  <a:schemeClr val="bg1"/>
                </a:solidFill>
                <a:latin typeface="Assistant" pitchFamily="2" charset="-79"/>
                <a:cs typeface="Assistant" pitchFamily="2" charset="-79"/>
              </a:rPr>
              <a:t>הכניסו כותרת כאן</a:t>
            </a:r>
            <a:endParaRPr lang="en-IL" sz="6600" dirty="0">
              <a:solidFill>
                <a:schemeClr val="bg1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0AFD62-2050-B74A-AD74-F5B1F82C6B3E}"/>
              </a:ext>
            </a:extLst>
          </p:cNvPr>
          <p:cNvSpPr txBox="1"/>
          <p:nvPr/>
        </p:nvSpPr>
        <p:spPr>
          <a:xfrm>
            <a:off x="7638757" y="4438251"/>
            <a:ext cx="38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he-IL" sz="3600" dirty="0">
                <a:solidFill>
                  <a:srgbClr val="D39F10"/>
                </a:solidFill>
                <a:latin typeface="Assistant" pitchFamily="2" charset="-79"/>
                <a:cs typeface="Assistant" pitchFamily="2" charset="-79"/>
              </a:rPr>
              <a:t>הכניסו תת-כותרת כאן</a:t>
            </a:r>
            <a:endParaRPr lang="en-IL" sz="3600" dirty="0">
              <a:solidFill>
                <a:srgbClr val="D39F10"/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40597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5D05BA6-CF1A-E142-9D5C-5DBCCB54E5A3}"/>
              </a:ext>
            </a:extLst>
          </p:cNvPr>
          <p:cNvSpPr/>
          <p:nvPr/>
        </p:nvSpPr>
        <p:spPr>
          <a:xfrm rot="10800000">
            <a:off x="6482693" y="5922503"/>
            <a:ext cx="5751512" cy="960346"/>
          </a:xfrm>
          <a:custGeom>
            <a:avLst/>
            <a:gdLst>
              <a:gd name="connsiteX0" fmla="*/ 0 w 5062194"/>
              <a:gd name="connsiteY0" fmla="*/ 0 h 6859314"/>
              <a:gd name="connsiteX1" fmla="*/ 5062194 w 5062194"/>
              <a:gd name="connsiteY1" fmla="*/ 0 h 6859314"/>
              <a:gd name="connsiteX2" fmla="*/ 5062194 w 5062194"/>
              <a:gd name="connsiteY2" fmla="*/ 6859314 h 6859314"/>
              <a:gd name="connsiteX3" fmla="*/ 0 w 5062194"/>
              <a:gd name="connsiteY3" fmla="*/ 6859314 h 6859314"/>
              <a:gd name="connsiteX4" fmla="*/ 0 w 5062194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5062194 w 6834433"/>
              <a:gd name="connsiteY2" fmla="*/ 6859314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6834433"/>
              <a:gd name="connsiteY0" fmla="*/ 0 h 6859314"/>
              <a:gd name="connsiteX1" fmla="*/ 6834433 w 6834433"/>
              <a:gd name="connsiteY1" fmla="*/ 9427 h 6859314"/>
              <a:gd name="connsiteX2" fmla="*/ 4091234 w 6834433"/>
              <a:gd name="connsiteY2" fmla="*/ 6849887 h 6859314"/>
              <a:gd name="connsiteX3" fmla="*/ 0 w 6834433"/>
              <a:gd name="connsiteY3" fmla="*/ 6859314 h 6859314"/>
              <a:gd name="connsiteX4" fmla="*/ 0 w 6834433"/>
              <a:gd name="connsiteY4" fmla="*/ 0 h 6859314"/>
              <a:gd name="connsiteX0" fmla="*/ 0 w 5901179"/>
              <a:gd name="connsiteY0" fmla="*/ 0 h 6859314"/>
              <a:gd name="connsiteX1" fmla="*/ 5901179 w 5901179"/>
              <a:gd name="connsiteY1" fmla="*/ 9427 h 6859314"/>
              <a:gd name="connsiteX2" fmla="*/ 4091234 w 5901179"/>
              <a:gd name="connsiteY2" fmla="*/ 6849887 h 6859314"/>
              <a:gd name="connsiteX3" fmla="*/ 0 w 5901179"/>
              <a:gd name="connsiteY3" fmla="*/ 6859314 h 6859314"/>
              <a:gd name="connsiteX4" fmla="*/ 0 w 5901179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4091234 w 6890994"/>
              <a:gd name="connsiteY2" fmla="*/ 6849887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6859314"/>
              <a:gd name="connsiteX1" fmla="*/ 6890994 w 6890994"/>
              <a:gd name="connsiteY1" fmla="*/ 0 h 6859314"/>
              <a:gd name="connsiteX2" fmla="*/ 6412403 w 6890994"/>
              <a:gd name="connsiteY2" fmla="*/ 1124336 h 6859314"/>
              <a:gd name="connsiteX3" fmla="*/ 0 w 6890994"/>
              <a:gd name="connsiteY3" fmla="*/ 6859314 h 6859314"/>
              <a:gd name="connsiteX4" fmla="*/ 0 w 6890994"/>
              <a:gd name="connsiteY4" fmla="*/ 0 h 6859314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42203 w 6890994"/>
              <a:gd name="connsiteY3" fmla="*/ 1035290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4067 w 6890994"/>
              <a:gd name="connsiteY3" fmla="*/ 1077493 h 1124336"/>
              <a:gd name="connsiteX4" fmla="*/ 0 w 6890994"/>
              <a:gd name="connsiteY4" fmla="*/ 0 h 1124336"/>
              <a:gd name="connsiteX0" fmla="*/ 0 w 6890994"/>
              <a:gd name="connsiteY0" fmla="*/ 0 h 1124336"/>
              <a:gd name="connsiteX1" fmla="*/ 6890994 w 6890994"/>
              <a:gd name="connsiteY1" fmla="*/ 0 h 1124336"/>
              <a:gd name="connsiteX2" fmla="*/ 6412403 w 6890994"/>
              <a:gd name="connsiteY2" fmla="*/ 1124336 h 1124336"/>
              <a:gd name="connsiteX3" fmla="*/ 1139482 w 6890994"/>
              <a:gd name="connsiteY3" fmla="*/ 1105628 h 1124336"/>
              <a:gd name="connsiteX4" fmla="*/ 0 w 6890994"/>
              <a:gd name="connsiteY4" fmla="*/ 0 h 1124336"/>
              <a:gd name="connsiteX0" fmla="*/ 1 w 5751512"/>
              <a:gd name="connsiteY0" fmla="*/ 14068 h 1124336"/>
              <a:gd name="connsiteX1" fmla="*/ 5751512 w 5751512"/>
              <a:gd name="connsiteY1" fmla="*/ 0 h 1124336"/>
              <a:gd name="connsiteX2" fmla="*/ 5272921 w 5751512"/>
              <a:gd name="connsiteY2" fmla="*/ 1124336 h 1124336"/>
              <a:gd name="connsiteX3" fmla="*/ 0 w 5751512"/>
              <a:gd name="connsiteY3" fmla="*/ 1105628 h 1124336"/>
              <a:gd name="connsiteX4" fmla="*/ 1 w 5751512"/>
              <a:gd name="connsiteY4" fmla="*/ 14068 h 1124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51512" h="1124336">
                <a:moveTo>
                  <a:pt x="1" y="14068"/>
                </a:moveTo>
                <a:lnTo>
                  <a:pt x="5751512" y="0"/>
                </a:lnTo>
                <a:lnTo>
                  <a:pt x="5272921" y="1124336"/>
                </a:lnTo>
                <a:lnTo>
                  <a:pt x="0" y="1105628"/>
                </a:lnTo>
                <a:cubicBezTo>
                  <a:pt x="0" y="741775"/>
                  <a:pt x="1" y="377921"/>
                  <a:pt x="1" y="14068"/>
                </a:cubicBezTo>
                <a:close/>
              </a:path>
            </a:pathLst>
          </a:custGeom>
          <a:solidFill>
            <a:srgbClr val="0020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IL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67C8E3B-5E50-2D41-84D6-378878CB42AE}"/>
              </a:ext>
            </a:extLst>
          </p:cNvPr>
          <p:cNvCxnSpPr>
            <a:cxnSpLocks/>
          </p:cNvCxnSpPr>
          <p:nvPr/>
        </p:nvCxnSpPr>
        <p:spPr>
          <a:xfrm>
            <a:off x="4867422" y="6362885"/>
            <a:ext cx="7338646" cy="0"/>
          </a:xfrm>
          <a:prstGeom prst="line">
            <a:avLst/>
          </a:prstGeom>
          <a:ln w="12700">
            <a:solidFill>
              <a:srgbClr val="D39F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E134D3D-F990-084F-8117-79F8B79C4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3834" y="6158586"/>
            <a:ext cx="4169203" cy="3523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B1AE0A-9477-4249-8A8B-A6E84EB9EEA0}"/>
              </a:ext>
            </a:extLst>
          </p:cNvPr>
          <p:cNvSpPr txBox="1"/>
          <p:nvPr/>
        </p:nvSpPr>
        <p:spPr>
          <a:xfrm>
            <a:off x="5148776" y="495114"/>
            <a:ext cx="6302326" cy="875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>
              <a:lnSpc>
                <a:spcPts val="6600"/>
              </a:lnSpc>
            </a:pPr>
            <a:r>
              <a:rPr lang="he-IL" sz="4400" dirty="0">
                <a:solidFill>
                  <a:srgbClr val="002047"/>
                </a:solidFill>
                <a:latin typeface="Assistant" pitchFamily="2" charset="-79"/>
                <a:cs typeface="Assistant" pitchFamily="2" charset="-79"/>
              </a:rPr>
              <a:t>הכניסו כותרת כאן</a:t>
            </a:r>
            <a:endParaRPr lang="en-IL" sz="4400" dirty="0">
              <a:solidFill>
                <a:srgbClr val="002047"/>
              </a:solidFill>
              <a:latin typeface="Assistant" pitchFamily="2" charset="-79"/>
              <a:cs typeface="Assistant" pitchFamily="2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A90ACC-5ED2-4647-B838-7227AE6A7BC6}"/>
              </a:ext>
            </a:extLst>
          </p:cNvPr>
          <p:cNvSpPr txBox="1"/>
          <p:nvPr/>
        </p:nvSpPr>
        <p:spPr>
          <a:xfrm>
            <a:off x="7596554" y="1265112"/>
            <a:ext cx="384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1" eaLnBrk="1" latinLnBrk="0" hangingPunct="1"/>
            <a:r>
              <a:rPr lang="he-IL" sz="2400" dirty="0">
                <a:solidFill>
                  <a:srgbClr val="D39F10"/>
                </a:solidFill>
                <a:latin typeface="Assistant" pitchFamily="2" charset="-79"/>
                <a:cs typeface="Assistant" pitchFamily="2" charset="-79"/>
              </a:rPr>
              <a:t>הכניסו תת-כותרת כאן</a:t>
            </a:r>
            <a:endParaRPr lang="en-IL" sz="2400" dirty="0">
              <a:solidFill>
                <a:srgbClr val="D39F10"/>
              </a:solidFill>
              <a:latin typeface="Assistant" pitchFamily="2" charset="-79"/>
              <a:cs typeface="Assista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57902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</Words>
  <Application>Microsoft Macintosh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Assistant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Linoy Gal</dc:creator>
  <cp:lastModifiedBy>Linoy Gal</cp:lastModifiedBy>
  <cp:revision>2</cp:revision>
  <dcterms:created xsi:type="dcterms:W3CDTF">2020-12-14T00:07:56Z</dcterms:created>
  <dcterms:modified xsi:type="dcterms:W3CDTF">2020-12-21T19:57:23Z</dcterms:modified>
</cp:coreProperties>
</file>