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I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046"/>
    <a:srgbClr val="D39F0C"/>
    <a:srgbClr val="0020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1"/>
    <p:restoredTop sz="96327"/>
  </p:normalViewPr>
  <p:slideViewPr>
    <p:cSldViewPr snapToGrid="0" snapToObjects="1">
      <p:cViewPr varScale="1">
        <p:scale>
          <a:sx n="104" d="100"/>
          <a:sy n="104" d="100"/>
        </p:scale>
        <p:origin x="232" y="7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21D0AE-5512-E747-98A2-3F1C09D9BFF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L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C4DA543-47C3-4C4E-8F24-BDE84929AA3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277020-F620-274D-BAE3-32EAE44E78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9B909-2B71-1A4A-B477-A1D1155C3722}" type="datetimeFigureOut">
              <a:rPr lang="en-IL" smtClean="0"/>
              <a:t>22/12/2020</a:t>
            </a:fld>
            <a:endParaRPr lang="en-I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434B38-3901-F849-BA40-52DC6DCA4D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C1F020-58E0-894C-8146-8B6DD9F5AD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D8F52-DC45-2E46-9DBD-58E85B4E752B}" type="slidenum">
              <a:rPr lang="en-IL" smtClean="0"/>
              <a:t>‹#›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24839004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E193D6-3DB8-9E4D-818E-D7342A19CE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B998A5C-F8B0-8B42-9B9C-3BB2BD41295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4063AD-CFB2-F240-9E78-BD6A9DC489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9B909-2B71-1A4A-B477-A1D1155C3722}" type="datetimeFigureOut">
              <a:rPr lang="en-IL" smtClean="0"/>
              <a:t>22/12/2020</a:t>
            </a:fld>
            <a:endParaRPr lang="en-I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BCD4BD-7700-8449-8BF1-FBDDB7B96A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184ECF-251B-8B4D-9F58-C307529FBD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D8F52-DC45-2E46-9DBD-58E85B4E752B}" type="slidenum">
              <a:rPr lang="en-IL" smtClean="0"/>
              <a:t>‹#›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34492466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00DD44B-B0F2-DC45-A80D-8F0ADBD51A1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7DE78E1-E0F1-AA41-86F7-350DAEA52E9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BA96B9-055B-5C46-A574-8F34EFAD55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9B909-2B71-1A4A-B477-A1D1155C3722}" type="datetimeFigureOut">
              <a:rPr lang="en-IL" smtClean="0"/>
              <a:t>22/12/2020</a:t>
            </a:fld>
            <a:endParaRPr lang="en-I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91527D-0EEE-7745-BDE7-8409A2F075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281F0A-FE97-7649-A73D-7B1C96EFF3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D8F52-DC45-2E46-9DBD-58E85B4E752B}" type="slidenum">
              <a:rPr lang="en-IL" smtClean="0"/>
              <a:t>‹#›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25853307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B7F608-D2DE-E84A-BE79-4896BCD370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C42C5F-D300-3340-B9F5-25C98554C6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C25AF6-7DF1-E84D-A49B-2818251B43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9B909-2B71-1A4A-B477-A1D1155C3722}" type="datetimeFigureOut">
              <a:rPr lang="en-IL" smtClean="0"/>
              <a:t>22/12/2020</a:t>
            </a:fld>
            <a:endParaRPr lang="en-I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D4AA0F-3A02-5347-BAB8-D89EC583A8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BC53C2-169D-8E4A-A6E0-A45C5612F0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D8F52-DC45-2E46-9DBD-58E85B4E752B}" type="slidenum">
              <a:rPr lang="en-IL" smtClean="0"/>
              <a:t>‹#›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14163247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170E40-77C1-6948-9EA1-1C975FF986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57755F7-67C8-764E-A762-F9E5D42355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DF0034-FA95-7843-A378-5B2ABC7558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9B909-2B71-1A4A-B477-A1D1155C3722}" type="datetimeFigureOut">
              <a:rPr lang="en-IL" smtClean="0"/>
              <a:t>22/12/2020</a:t>
            </a:fld>
            <a:endParaRPr lang="en-I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F6760D-0AD5-CE46-B7C1-0B0974819C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123065-B055-E444-957A-54BD5D5A3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D8F52-DC45-2E46-9DBD-58E85B4E752B}" type="slidenum">
              <a:rPr lang="en-IL" smtClean="0"/>
              <a:t>‹#›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26650804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E6E949-0428-3D4E-8314-D50486F245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7742F4-390E-C94F-9D2A-30C9E4249C2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L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7CD319B-8CC1-3448-B33B-EB5F74E0875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L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9E93E9-1706-9547-ABE5-2668CC8C25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9B909-2B71-1A4A-B477-A1D1155C3722}" type="datetimeFigureOut">
              <a:rPr lang="en-IL" smtClean="0"/>
              <a:t>22/12/2020</a:t>
            </a:fld>
            <a:endParaRPr lang="en-I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FCE8B6-8CBD-FD47-82AB-805CE5BB25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2EA0AC5-F500-0C44-A35D-FAD605F08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D8F52-DC45-2E46-9DBD-58E85B4E752B}" type="slidenum">
              <a:rPr lang="en-IL" smtClean="0"/>
              <a:t>‹#›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40398603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8A14E3-6789-ED49-800F-2CA68D3B63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A302EC-3575-3548-AC4C-3649C45E2A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8D97210-9691-0044-A848-6C5042D5141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L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1A6750E-7C12-CC40-B38C-BDD85E3E233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2F65B0F-70C6-2D42-B926-D685BF9638F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L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5D63BF2-D28B-524F-B3AD-DA05DB262B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9B909-2B71-1A4A-B477-A1D1155C3722}" type="datetimeFigureOut">
              <a:rPr lang="en-IL" smtClean="0"/>
              <a:t>22/12/2020</a:t>
            </a:fld>
            <a:endParaRPr lang="en-IL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107EA6C-CB1C-9B43-829B-31B458269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L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B56F406-EAA9-E041-B255-D2AABFF955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D8F52-DC45-2E46-9DBD-58E85B4E752B}" type="slidenum">
              <a:rPr lang="en-IL" smtClean="0"/>
              <a:t>‹#›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21704042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52D056-EACE-DD4E-986F-FFD721B466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L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8D94E02-DB02-684C-9C80-2A3FB14C2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9B909-2B71-1A4A-B477-A1D1155C3722}" type="datetimeFigureOut">
              <a:rPr lang="en-IL" smtClean="0"/>
              <a:t>22/12/2020</a:t>
            </a:fld>
            <a:endParaRPr lang="en-I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9F6C5AA-9C25-814F-8070-A81655A0B2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6A3C32C-F5DA-144B-BC49-C9E76E59D2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D8F52-DC45-2E46-9DBD-58E85B4E752B}" type="slidenum">
              <a:rPr lang="en-IL" smtClean="0"/>
              <a:t>‹#›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21826001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1C73C97-C487-7743-A14F-F96F286810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9B909-2B71-1A4A-B477-A1D1155C3722}" type="datetimeFigureOut">
              <a:rPr lang="en-IL" smtClean="0"/>
              <a:t>22/12/2020</a:t>
            </a:fld>
            <a:endParaRPr lang="en-IL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A14003D-CC92-B849-AE09-908203117D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87F7F9-38B5-C344-A544-1D12FD3B3A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D8F52-DC45-2E46-9DBD-58E85B4E752B}" type="slidenum">
              <a:rPr lang="en-IL" smtClean="0"/>
              <a:t>‹#›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11135090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640258-FD00-3D4D-9427-DF52811BD6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A7798B-E830-4549-B096-9ADBF84D03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D04B371-6456-3040-B8A3-2EEDAD522A0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A264B62-C719-724A-8D16-569F8F2EAB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9B909-2B71-1A4A-B477-A1D1155C3722}" type="datetimeFigureOut">
              <a:rPr lang="en-IL" smtClean="0"/>
              <a:t>22/12/2020</a:t>
            </a:fld>
            <a:endParaRPr lang="en-I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F51C4D1-5649-0542-9B16-D5A4D87723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B91A45-4DB2-734E-B00B-EAF5897B9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D8F52-DC45-2E46-9DBD-58E85B4E752B}" type="slidenum">
              <a:rPr lang="en-IL" smtClean="0"/>
              <a:t>‹#›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8167453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3D7452-17E3-0B4B-A8BD-C2BC41940E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L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82EF410-AFE3-BA42-BD18-1F572AA71D2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E2A456E-76D5-C64F-A950-C4CB385E4B7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9FDF34F-7E5A-D142-B79E-D1A83D0770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9B909-2B71-1A4A-B477-A1D1155C3722}" type="datetimeFigureOut">
              <a:rPr lang="en-IL" smtClean="0"/>
              <a:t>22/12/2020</a:t>
            </a:fld>
            <a:endParaRPr lang="en-I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D1B6C6A-CCAC-504F-ADED-21938907B0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A016804-6100-104B-9DAB-734CC7B912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D8F52-DC45-2E46-9DBD-58E85B4E752B}" type="slidenum">
              <a:rPr lang="en-IL" smtClean="0"/>
              <a:t>‹#›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42159172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077CD21-8F68-494D-BD54-B89E7ED285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B52B452-0375-C847-B88D-3F3AC748EB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239699-3BE6-ED44-A7AF-71E8FD1461D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E9B909-2B71-1A4A-B477-A1D1155C3722}" type="datetimeFigureOut">
              <a:rPr lang="en-IL" smtClean="0"/>
              <a:t>22/12/2020</a:t>
            </a:fld>
            <a:endParaRPr lang="en-I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78197D-F3AB-3C47-9F07-65859201E59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161E0D-A819-C04A-AB07-04270BF001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FD8F52-DC45-2E46-9DBD-58E85B4E752B}" type="slidenum">
              <a:rPr lang="en-IL" smtClean="0"/>
              <a:t>‹#›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6798614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I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hydrozoan&#10;&#10;Description automatically generated">
            <a:extLst>
              <a:ext uri="{FF2B5EF4-FFF2-40B4-BE49-F238E27FC236}">
                <a16:creationId xmlns:a16="http://schemas.microsoft.com/office/drawing/2014/main" id="{989E4B98-5200-C847-A94E-055028A0692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998"/>
          <a:stretch/>
        </p:blipFill>
        <p:spPr>
          <a:xfrm>
            <a:off x="-28452" y="-1"/>
            <a:ext cx="12220451" cy="6865257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4AD4A4FA-159A-534D-B724-6B8FFDE7D7A5}"/>
              </a:ext>
            </a:extLst>
          </p:cNvPr>
          <p:cNvSpPr/>
          <p:nvPr/>
        </p:nvSpPr>
        <p:spPr>
          <a:xfrm>
            <a:off x="-28451" y="5563139"/>
            <a:ext cx="4808195" cy="731959"/>
          </a:xfrm>
          <a:prstGeom prst="rect">
            <a:avLst/>
          </a:prstGeom>
          <a:solidFill>
            <a:srgbClr val="D39F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IL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3CA1F13-4381-554A-AB2A-504EA409F42A}"/>
              </a:ext>
            </a:extLst>
          </p:cNvPr>
          <p:cNvSpPr txBox="1"/>
          <p:nvPr/>
        </p:nvSpPr>
        <p:spPr>
          <a:xfrm>
            <a:off x="939264" y="3740705"/>
            <a:ext cx="3840480" cy="1796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r" defTabSz="914400" rtl="1" eaLnBrk="1" latinLnBrk="0" hangingPunct="1">
              <a:lnSpc>
                <a:spcPts val="6600"/>
              </a:lnSpc>
            </a:pPr>
            <a:r>
              <a:rPr lang="he-IL" sz="6600" dirty="0">
                <a:solidFill>
                  <a:schemeClr val="bg1"/>
                </a:solidFill>
                <a:latin typeface="Assistant" pitchFamily="2" charset="-79"/>
                <a:cs typeface="Assistant" pitchFamily="2" charset="-79"/>
              </a:rPr>
              <a:t>הכניסו כותרת כאן</a:t>
            </a:r>
            <a:endParaRPr lang="en-IL" sz="6600" dirty="0">
              <a:solidFill>
                <a:schemeClr val="bg1"/>
              </a:solidFill>
              <a:latin typeface="Assistant" pitchFamily="2" charset="-79"/>
              <a:cs typeface="Assistant" pitchFamily="2" charset="-79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20C1E1B-C7D3-F342-A5D8-2BCDC930DA71}"/>
              </a:ext>
            </a:extLst>
          </p:cNvPr>
          <p:cNvSpPr txBox="1"/>
          <p:nvPr/>
        </p:nvSpPr>
        <p:spPr>
          <a:xfrm>
            <a:off x="694413" y="5605952"/>
            <a:ext cx="38404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r" defTabSz="914400" rtl="1" eaLnBrk="1" latinLnBrk="0" hangingPunct="1"/>
            <a:r>
              <a:rPr lang="he-IL" sz="3200" dirty="0">
                <a:solidFill>
                  <a:srgbClr val="002046"/>
                </a:solidFill>
                <a:latin typeface="Assistant" pitchFamily="2" charset="-79"/>
                <a:cs typeface="Assistant" pitchFamily="2" charset="-79"/>
              </a:rPr>
              <a:t>הכניסו תת-כותרת כאן</a:t>
            </a:r>
            <a:endParaRPr lang="en-IL" sz="3200" dirty="0">
              <a:solidFill>
                <a:srgbClr val="002046"/>
              </a:solidFill>
              <a:latin typeface="Assistant" pitchFamily="2" charset="-79"/>
              <a:cs typeface="Assistant" pitchFamily="2" charset="-79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03A7CB0-D9F4-7040-962D-E0642149F584}"/>
              </a:ext>
            </a:extLst>
          </p:cNvPr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hotocopy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921260" y="608583"/>
            <a:ext cx="3790185" cy="320297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8EB012B8-1AB9-1347-AFBE-54942079D151}"/>
              </a:ext>
            </a:extLst>
          </p:cNvPr>
          <p:cNvCxnSpPr>
            <a:cxnSpLocks/>
          </p:cNvCxnSpPr>
          <p:nvPr/>
        </p:nvCxnSpPr>
        <p:spPr>
          <a:xfrm>
            <a:off x="4779744" y="5929117"/>
            <a:ext cx="7412255" cy="0"/>
          </a:xfrm>
          <a:prstGeom prst="line">
            <a:avLst/>
          </a:prstGeom>
          <a:ln w="12700">
            <a:solidFill>
              <a:srgbClr val="D39F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99543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E39F368-964E-BE4B-B682-BB0A99936BA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1277" b="43976"/>
          <a:stretch/>
        </p:blipFill>
        <p:spPr>
          <a:xfrm>
            <a:off x="8299939" y="5481410"/>
            <a:ext cx="3892061" cy="1376590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C1743962-17EF-DC4A-B676-7D9DE4A211DA}"/>
              </a:ext>
            </a:extLst>
          </p:cNvPr>
          <p:cNvCxnSpPr>
            <a:cxnSpLocks/>
          </p:cNvCxnSpPr>
          <p:nvPr/>
        </p:nvCxnSpPr>
        <p:spPr>
          <a:xfrm>
            <a:off x="4867422" y="6362885"/>
            <a:ext cx="7338646" cy="0"/>
          </a:xfrm>
          <a:prstGeom prst="line">
            <a:avLst/>
          </a:prstGeom>
          <a:ln w="12700">
            <a:solidFill>
              <a:srgbClr val="D39F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D043119C-15A9-084F-8B9F-E72E4F2D96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13834" y="6158586"/>
            <a:ext cx="4169203" cy="35232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67F675F-D824-8C48-A9E4-B299DF7C1E7B}"/>
              </a:ext>
            </a:extLst>
          </p:cNvPr>
          <p:cNvSpPr txBox="1"/>
          <p:nvPr/>
        </p:nvSpPr>
        <p:spPr>
          <a:xfrm>
            <a:off x="5148776" y="495114"/>
            <a:ext cx="6302326" cy="875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r" defTabSz="914400" rtl="1" eaLnBrk="1" latinLnBrk="0" hangingPunct="1">
              <a:lnSpc>
                <a:spcPts val="6600"/>
              </a:lnSpc>
            </a:pPr>
            <a:r>
              <a:rPr lang="he-IL" sz="4400" dirty="0">
                <a:solidFill>
                  <a:srgbClr val="002047"/>
                </a:solidFill>
                <a:latin typeface="Assistant" pitchFamily="2" charset="-79"/>
                <a:cs typeface="Assistant" pitchFamily="2" charset="-79"/>
              </a:rPr>
              <a:t>הכניסו כותרת כאן</a:t>
            </a:r>
            <a:endParaRPr lang="en-IL" sz="4400" dirty="0">
              <a:solidFill>
                <a:srgbClr val="002047"/>
              </a:solidFill>
              <a:latin typeface="Assistant" pitchFamily="2" charset="-79"/>
              <a:cs typeface="Assistant" pitchFamily="2" charset="-79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67CF4B7-B265-EE49-868C-2DCDC094895C}"/>
              </a:ext>
            </a:extLst>
          </p:cNvPr>
          <p:cNvSpPr txBox="1"/>
          <p:nvPr/>
        </p:nvSpPr>
        <p:spPr>
          <a:xfrm>
            <a:off x="7596554" y="1265112"/>
            <a:ext cx="38404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r" defTabSz="914400" rtl="1" eaLnBrk="1" latinLnBrk="0" hangingPunct="1"/>
            <a:r>
              <a:rPr lang="he-IL" sz="2400" dirty="0">
                <a:solidFill>
                  <a:srgbClr val="D39F10"/>
                </a:solidFill>
                <a:latin typeface="Assistant" pitchFamily="2" charset="-79"/>
                <a:cs typeface="Assistant" pitchFamily="2" charset="-79"/>
              </a:rPr>
              <a:t>הכניסו תת-כותרת כאן</a:t>
            </a:r>
            <a:endParaRPr lang="en-IL" sz="2400" dirty="0">
              <a:solidFill>
                <a:srgbClr val="D39F10"/>
              </a:solidFill>
              <a:latin typeface="Assistant" pitchFamily="2" charset="-79"/>
              <a:cs typeface="Assistant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7412487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1077</TotalTime>
  <Words>12</Words>
  <Application>Microsoft Macintosh PowerPoint</Application>
  <PresentationFormat>Widescreen</PresentationFormat>
  <Paragraphs>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Assistant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Linoy Gal</dc:creator>
  <cp:lastModifiedBy>Linoy Gal</cp:lastModifiedBy>
  <cp:revision>6</cp:revision>
  <dcterms:created xsi:type="dcterms:W3CDTF">2020-12-14T00:31:02Z</dcterms:created>
  <dcterms:modified xsi:type="dcterms:W3CDTF">2020-12-22T23:28:26Z</dcterms:modified>
</cp:coreProperties>
</file>