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99CB8-913E-A34A-BDF2-EEC5DC0977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B5C5F3-8A22-7D4E-AC0D-C92496E56C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726C0-3EC1-2948-BB91-BCEAB1ED16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31743-6607-574A-ADC4-B864B3BDB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2319B-6A50-F948-A691-C7A6E75EE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658082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FA166-E50D-2C44-8376-6FFD96F56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1F2331-C43D-B64D-90EE-99F47E4156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2CE1B8-9CB8-5941-A241-AC44B7097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1D8ED-98D2-8E4F-BDB7-A5108F357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C0385-1A57-ED41-AE37-60A6D5107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49378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2F1BC7-FE21-3C4C-9609-08042055B2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7A76F7-44C7-1B4D-883B-785F9D22B2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9C545-1B07-1A42-AB15-B6943E91D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C74C9-D130-404C-9ACC-9C88D3B5D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1FB91F-3B40-AE43-AE10-5109D0C0E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274941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BCFDB-AB21-E14A-9DB1-FCEC2860E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61094-B853-3544-9614-38A9BC42D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02D3AD-178E-464C-B655-0BADECC0A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14C46-5085-B84A-BC8A-5EF9D30B4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7C68A-5709-9247-9F53-1ECEB802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89294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E0576-1B08-0A42-B150-E8A9EA9A4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8C9F74-E70E-944A-9672-BFBA715CE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08FD5-89D0-E54B-A829-A70777863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0F0710-91C2-2442-AC36-9F68E4A3A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0BA774-DEC9-A149-B2D4-4EC09B669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73967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6CDCE-D284-7F47-BDA2-C03E5FB32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E5D251-5ED4-1A4E-A399-3B6E7A5123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C1970-4807-6446-85DA-EFCDC5AA9B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4B77EF-DD78-B743-91B3-2497EA61C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BE71B8-36DB-9545-A383-F26D8A1E9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42C55-C14C-2743-8C7E-02EDF20CE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1459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C047A-2895-2A47-84C2-A6A231E6F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22D7CF-91A7-4D4D-AEAB-D2C4122A9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7FC47D-B76A-0148-B964-1042DFAF78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44B324-717B-7B4D-BBE9-C005C7B7EE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1FA572-87A8-DF48-973E-D233FBD3C1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49B630-FC00-3347-9A5B-BA4782172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101262-4919-DF45-859D-906A2A544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299243-203C-2240-BD82-D87272750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99935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0A22C-27DA-0A42-9C72-825C56462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5EEBF4-0E5D-D14C-8521-D8392D110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FB9DD8-72CA-8A42-955E-8143462CE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7CB359-40FF-944D-8507-F454DCA07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428874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7EA304-A388-2045-B322-C8EA38E28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ADB41E-FA86-5549-A913-52C849A23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B0BBF-58E4-7E41-95A9-0795FC699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674026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57754-6440-1A4F-808A-87C8CAA97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77A-483B-E54F-9BA0-1A4761E32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5E30C4-DC68-154A-8E50-6A21A93A34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B8CF25-05C8-8345-93E5-6DF3D963B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C560AA-F20F-BC45-8097-5BDB3DDA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ED1F6F-91D1-6A4B-9A73-D703625BC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4215941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6133F-BFE0-3043-A279-D872708A2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036A8A-BEE3-094A-9666-84F2380BF2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4FB82D-D6E1-A14F-AD8A-F7BBD2AA0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5A2183-D8A5-BA4A-B418-68097EAA5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D45513-A0D9-184D-8D45-FD6CE89A3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CF0BA2-4CAC-1D48-8705-847A1A96F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215715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C379FD-E423-884A-B64A-2A809C752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9DFF9B-F59A-3649-B310-69BF4D286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AE916-4CED-5245-BD32-D6E888104D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D9B5E-47D9-E440-BA89-18C32FB1B318}" type="datetimeFigureOut">
              <a:rPr lang="en-IL" smtClean="0"/>
              <a:t>22/12/2020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F6853-96E5-AB44-BABF-8D8B6AA65E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8EA4A-5076-CA4D-A5B5-C79A9EEDF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97DC2-4069-7B4A-93F1-D1601CA41AF7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5506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hydrozoan&#10;&#10;Description automatically generated">
            <a:extLst>
              <a:ext uri="{FF2B5EF4-FFF2-40B4-BE49-F238E27FC236}">
                <a16:creationId xmlns:a16="http://schemas.microsoft.com/office/drawing/2014/main" id="{989E4B98-5200-C847-A94E-055028A069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998"/>
          <a:stretch/>
        </p:blipFill>
        <p:spPr>
          <a:xfrm flipH="1">
            <a:off x="-28452" y="-1"/>
            <a:ext cx="12220451" cy="686525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AD4A4FA-159A-534D-B724-6B8FFDE7D7A5}"/>
              </a:ext>
            </a:extLst>
          </p:cNvPr>
          <p:cNvSpPr/>
          <p:nvPr/>
        </p:nvSpPr>
        <p:spPr>
          <a:xfrm>
            <a:off x="7383804" y="5563139"/>
            <a:ext cx="4808195" cy="731959"/>
          </a:xfrm>
          <a:prstGeom prst="rect">
            <a:avLst/>
          </a:prstGeom>
          <a:solidFill>
            <a:srgbClr val="D39F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IL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CA1F13-4381-554A-AB2A-504EA409F42A}"/>
              </a:ext>
            </a:extLst>
          </p:cNvPr>
          <p:cNvSpPr txBox="1"/>
          <p:nvPr/>
        </p:nvSpPr>
        <p:spPr>
          <a:xfrm>
            <a:off x="7617655" y="3740705"/>
            <a:ext cx="3840480" cy="1796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eaLnBrk="1" latinLnBrk="0" hangingPunct="1">
              <a:lnSpc>
                <a:spcPts val="6600"/>
              </a:lnSpc>
            </a:pPr>
            <a:r>
              <a:rPr lang="en-US" sz="6600" dirty="0">
                <a:solidFill>
                  <a:schemeClr val="bg1"/>
                </a:solidFill>
                <a:latin typeface="Assistant" pitchFamily="2" charset="-79"/>
                <a:cs typeface="Assistant" pitchFamily="2" charset="-79"/>
              </a:rPr>
              <a:t>Enter title here</a:t>
            </a:r>
            <a:endParaRPr lang="en-IL" sz="6600" dirty="0">
              <a:solidFill>
                <a:schemeClr val="bg1"/>
              </a:solidFill>
              <a:latin typeface="Assistant" pitchFamily="2" charset="-79"/>
              <a:cs typeface="Assistant" pitchFamily="2" charset="-79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0C1E1B-C7D3-F342-A5D8-2BCDC930DA71}"/>
              </a:ext>
            </a:extLst>
          </p:cNvPr>
          <p:cNvSpPr txBox="1"/>
          <p:nvPr/>
        </p:nvSpPr>
        <p:spPr>
          <a:xfrm>
            <a:off x="7617655" y="5605952"/>
            <a:ext cx="384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sz="3200" dirty="0">
                <a:solidFill>
                  <a:srgbClr val="002046"/>
                </a:solidFill>
                <a:latin typeface="Assistant" pitchFamily="2" charset="-79"/>
                <a:cs typeface="Assistant" pitchFamily="2" charset="-79"/>
              </a:rPr>
              <a:t>Enter sub-title here</a:t>
            </a:r>
            <a:endParaRPr lang="en-IL" sz="3200" dirty="0">
              <a:solidFill>
                <a:srgbClr val="002046"/>
              </a:solidFill>
              <a:latin typeface="Assistant" pitchFamily="2" charset="-79"/>
              <a:cs typeface="Assistant" pitchFamily="2" charset="-79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EB012B8-1AB9-1347-AFBE-54942079D151}"/>
              </a:ext>
            </a:extLst>
          </p:cNvPr>
          <p:cNvCxnSpPr>
            <a:cxnSpLocks/>
          </p:cNvCxnSpPr>
          <p:nvPr/>
        </p:nvCxnSpPr>
        <p:spPr>
          <a:xfrm>
            <a:off x="88474" y="5929117"/>
            <a:ext cx="7412255" cy="0"/>
          </a:xfrm>
          <a:prstGeom prst="line">
            <a:avLst/>
          </a:prstGeom>
          <a:ln w="12700">
            <a:solidFill>
              <a:srgbClr val="D39F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78FDCEE-54E3-B24F-9294-6EB59EB17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301" y="606659"/>
            <a:ext cx="4056888" cy="30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613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E39F368-964E-BE4B-B682-BB0A99936B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1277" b="43976"/>
          <a:stretch/>
        </p:blipFill>
        <p:spPr>
          <a:xfrm flipH="1">
            <a:off x="0" y="5481410"/>
            <a:ext cx="3892061" cy="137659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1743962-17EF-DC4A-B676-7D9DE4A211DA}"/>
              </a:ext>
            </a:extLst>
          </p:cNvPr>
          <p:cNvCxnSpPr>
            <a:cxnSpLocks/>
          </p:cNvCxnSpPr>
          <p:nvPr/>
        </p:nvCxnSpPr>
        <p:spPr>
          <a:xfrm>
            <a:off x="16878" y="6362885"/>
            <a:ext cx="7338646" cy="0"/>
          </a:xfrm>
          <a:prstGeom prst="line">
            <a:avLst/>
          </a:prstGeom>
          <a:ln w="12700">
            <a:solidFill>
              <a:srgbClr val="D39F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67F675F-D824-8C48-A9E4-B299DF7C1E7B}"/>
              </a:ext>
            </a:extLst>
          </p:cNvPr>
          <p:cNvSpPr txBox="1"/>
          <p:nvPr/>
        </p:nvSpPr>
        <p:spPr>
          <a:xfrm>
            <a:off x="513834" y="495114"/>
            <a:ext cx="6302326" cy="875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eaLnBrk="1" latinLnBrk="0" hangingPunct="1">
              <a:lnSpc>
                <a:spcPts val="6600"/>
              </a:lnSpc>
            </a:pPr>
            <a:r>
              <a:rPr lang="en-US" sz="4400" dirty="0">
                <a:solidFill>
                  <a:srgbClr val="002047"/>
                </a:solidFill>
                <a:latin typeface="Assistant" pitchFamily="2" charset="-79"/>
                <a:cs typeface="Assistant" pitchFamily="2" charset="-79"/>
              </a:rPr>
              <a:t>Enter title here</a:t>
            </a:r>
            <a:endParaRPr lang="en-IL" sz="4400" dirty="0">
              <a:solidFill>
                <a:srgbClr val="002047"/>
              </a:solidFill>
              <a:latin typeface="Assistant" pitchFamily="2" charset="-79"/>
              <a:cs typeface="Assistant" pitchFamily="2" charset="-79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7CF4B7-B265-EE49-868C-2DCDC094895C}"/>
              </a:ext>
            </a:extLst>
          </p:cNvPr>
          <p:cNvSpPr txBox="1"/>
          <p:nvPr/>
        </p:nvSpPr>
        <p:spPr>
          <a:xfrm>
            <a:off x="576221" y="1265112"/>
            <a:ext cx="384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eaLnBrk="1" latinLnBrk="0" hangingPunct="1"/>
            <a:r>
              <a:rPr lang="en-US" sz="2400" dirty="0">
                <a:solidFill>
                  <a:srgbClr val="D39F10"/>
                </a:solidFill>
                <a:latin typeface="Assistant" pitchFamily="2" charset="-79"/>
                <a:cs typeface="Assistant" pitchFamily="2" charset="-79"/>
              </a:rPr>
              <a:t>Enter sub-title here</a:t>
            </a:r>
            <a:endParaRPr lang="en-IL" sz="2400" dirty="0">
              <a:solidFill>
                <a:srgbClr val="D39F10"/>
              </a:solidFill>
              <a:latin typeface="Assistant" pitchFamily="2" charset="-79"/>
              <a:cs typeface="Assistant" pitchFamily="2" charset="-79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F2342C-6E56-6747-AF52-30CA03DA05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505" y="6169705"/>
            <a:ext cx="4056888" cy="30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85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12</Words>
  <Application>Microsoft Macintosh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Assistant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Linoy Gal</dc:creator>
  <cp:lastModifiedBy>Linoy Gal</cp:lastModifiedBy>
  <cp:revision>2</cp:revision>
  <dcterms:created xsi:type="dcterms:W3CDTF">2020-12-22T23:28:39Z</dcterms:created>
  <dcterms:modified xsi:type="dcterms:W3CDTF">2020-12-22T23:38:15Z</dcterms:modified>
</cp:coreProperties>
</file>