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8" r:id="rId3"/>
  </p:sldIdLst>
  <p:sldSz cx="12192000" cy="6858000"/>
  <p:notesSz cx="6858000" cy="9144000"/>
  <p:defaultTextStyle>
    <a:defPPr>
      <a:defRPr lang="en-I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47"/>
    <a:srgbClr val="D39F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61"/>
    <p:restoredTop sz="94724"/>
  </p:normalViewPr>
  <p:slideViewPr>
    <p:cSldViewPr snapToGrid="0" snapToObjects="1">
      <p:cViewPr varScale="1">
        <p:scale>
          <a:sx n="135" d="100"/>
          <a:sy n="135" d="100"/>
        </p:scale>
        <p:origin x="222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C34B73-B18A-2E49-8B47-AB4EE545EE43}" type="datetimeFigureOut">
              <a:rPr lang="en-IL" smtClean="0"/>
              <a:t>22/12/2020</a:t>
            </a:fld>
            <a:endParaRPr lang="en-I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5411C9-F9D6-8D49-A68D-458A743473FE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494543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r" defTabSz="914400" rtl="1" eaLnBrk="1" latinLnBrk="0" hangingPunct="1"/>
            <a:endParaRPr lang="en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5411C9-F9D6-8D49-A68D-458A743473FE}" type="slidenum">
              <a:rPr lang="en-IL" smtClean="0"/>
              <a:t>1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3263776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A5057-2A23-8B4B-9570-4D1C6D653D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6AE3A8-D992-A842-8FAD-F2B2BD81F5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214AEF-E6B3-0048-B32B-0F5CAAC83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C4345-4F05-2247-840C-50CDA4575C18}" type="datetimeFigureOut">
              <a:rPr lang="en-IL" smtClean="0"/>
              <a:t>22/12/2020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EFE5A9-9B96-644E-8FF4-A8410B42A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D0F1E2-F0CB-644C-B0BB-29A63CCB2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66658-A5E0-9746-8F05-F0945FFE3312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174438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11026D-36B9-EB4B-8600-79BEE1F60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D39C71-6CF2-B347-B47D-C374041ACC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4FDC1B-06F8-F745-ADA0-8DC92F24BC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C4345-4F05-2247-840C-50CDA4575C18}" type="datetimeFigureOut">
              <a:rPr lang="en-IL" smtClean="0"/>
              <a:t>22/12/2020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CC65A6-6827-9043-BF24-078D0596A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413608-1945-084D-88FC-563EC8EA9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66658-A5E0-9746-8F05-F0945FFE3312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597010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DE5BC3C-AB8C-D741-A8A9-C3FDB76C90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38BAA7-9C2A-854B-AD9C-01D6A5EBC8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C7C7C6-D231-B343-B544-BB84705B3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C4345-4F05-2247-840C-50CDA4575C18}" type="datetimeFigureOut">
              <a:rPr lang="en-IL" smtClean="0"/>
              <a:t>22/12/2020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7A8DDE-D272-654C-B37A-59E83F2ED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44EC3E-014B-8D49-8E86-C4106E853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66658-A5E0-9746-8F05-F0945FFE3312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215918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AC4F3-8250-A843-A074-1F841988E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434F62-DE9C-7541-BB76-C47F698AF6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F25D0A-2F9A-7840-82F4-AB83B4185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C4345-4F05-2247-840C-50CDA4575C18}" type="datetimeFigureOut">
              <a:rPr lang="en-IL" smtClean="0"/>
              <a:t>22/12/2020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1FE7E8-FCD2-C144-BAD6-6130E2C4E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13A0FA-B828-4B4F-A61C-A86E57C84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66658-A5E0-9746-8F05-F0945FFE3312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06625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F76BCC-04C7-374A-94CA-36F57D9AC8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E4F08F-C65C-6247-B8DD-42B69B8289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6128E4-1449-9944-B6A2-0F4FCA5A0D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C4345-4F05-2247-840C-50CDA4575C18}" type="datetimeFigureOut">
              <a:rPr lang="en-IL" smtClean="0"/>
              <a:t>22/12/2020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731BC7-20D2-6E44-BCAC-7E8191409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34CDEE-9277-DF4F-903A-2F54810F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66658-A5E0-9746-8F05-F0945FFE3312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440299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CABA24-C75E-0642-A414-4FD7E60240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D84717-C2E7-8040-B182-CEB27B4F0B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7AC3EC-7631-F643-B748-E686E9C6E3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8AE213-4C62-9C47-B24B-297BAF961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C4345-4F05-2247-840C-50CDA4575C18}" type="datetimeFigureOut">
              <a:rPr lang="en-IL" smtClean="0"/>
              <a:t>22/12/2020</a:t>
            </a:fld>
            <a:endParaRPr lang="en-I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12B50E-BA26-A743-BB7E-E176B92E5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CE2A50-3EE1-BB45-A23F-F2458D078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66658-A5E0-9746-8F05-F0945FFE3312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956967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A38F6-7E61-914A-92D3-8614971C79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416E9E-D5B9-ED48-ACAF-D171E1DF9C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A8BD36-0845-9B44-AD05-0D2E7775E2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AE0FE1-7E62-CB49-9033-22FD77872F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29A725-899D-284D-92A4-ACD3A39823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24CCC54-3F28-574D-A579-0E3B65634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C4345-4F05-2247-840C-50CDA4575C18}" type="datetimeFigureOut">
              <a:rPr lang="en-IL" smtClean="0"/>
              <a:t>22/12/2020</a:t>
            </a:fld>
            <a:endParaRPr lang="en-I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4EC7FA-FCF8-1C48-8889-A48F06DCEA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83FF57-A1D2-7E4A-A7E6-9451EFA01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66658-A5E0-9746-8F05-F0945FFE3312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70766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1B06B-A7BC-8742-B189-DC4CFE1C22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105379-6C99-624E-86F4-450F4571E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C4345-4F05-2247-840C-50CDA4575C18}" type="datetimeFigureOut">
              <a:rPr lang="en-IL" smtClean="0"/>
              <a:t>22/12/2020</a:t>
            </a:fld>
            <a:endParaRPr lang="en-I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85EA96-F8CE-9D45-B900-C3215D5D7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209851-146E-2741-A7F6-7B58CB35C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66658-A5E0-9746-8F05-F0945FFE3312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720173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176D2B-E975-F94A-AC55-02D2E8F370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C4345-4F05-2247-840C-50CDA4575C18}" type="datetimeFigureOut">
              <a:rPr lang="en-IL" smtClean="0"/>
              <a:t>22/12/2020</a:t>
            </a:fld>
            <a:endParaRPr lang="en-I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9AE4515-49F8-7543-9378-EB3C14D68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7046E2-E65C-6E41-9FF1-87DE93585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66658-A5E0-9746-8F05-F0945FFE3312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669085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B688A-1DAD-F94D-BA9D-5AA0D5B41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204D38-21DF-4F45-847E-03E08091FD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B36844-19A1-6947-A548-EFA9149491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32659E-8F86-DE4B-B93B-1C26D1BBF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C4345-4F05-2247-840C-50CDA4575C18}" type="datetimeFigureOut">
              <a:rPr lang="en-IL" smtClean="0"/>
              <a:t>22/12/2020</a:t>
            </a:fld>
            <a:endParaRPr lang="en-I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D83115-51B2-6A4B-BCC3-F3B05310A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9B3293-1217-0746-961A-2A33ED250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66658-A5E0-9746-8F05-F0945FFE3312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340053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18CCEE-10A4-D34C-8B82-DF2FDA87E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5EA60D9-FFF2-8D4D-BC0B-43AC14B58C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859BD4-3208-734B-8990-8850E8F122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ACC957-01CB-094B-A4D6-18490F73A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C4345-4F05-2247-840C-50CDA4575C18}" type="datetimeFigureOut">
              <a:rPr lang="en-IL" smtClean="0"/>
              <a:t>22/12/2020</a:t>
            </a:fld>
            <a:endParaRPr lang="en-I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6AFFDD-8667-3C4A-9E8B-504629F87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9CFE7B-AC0C-6547-9680-04EEFE160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66658-A5E0-9746-8F05-F0945FFE3312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695337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EB1E35-7D7E-6242-8ED7-E073A2B53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460C72-ED75-4440-9616-8909F0B11C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D173F9-18A1-5B41-8E4C-11C2568C87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FC4345-4F05-2247-840C-50CDA4575C18}" type="datetimeFigureOut">
              <a:rPr lang="en-IL" smtClean="0"/>
              <a:t>22/12/2020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904307-7DBB-4542-AE76-E661AF33D9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1F77BB-A1BC-B448-A86A-9E41323D5E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466658-A5E0-9746-8F05-F0945FFE3312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541228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large tree in a park&#10;&#10;Description automatically generated">
            <a:extLst>
              <a:ext uri="{FF2B5EF4-FFF2-40B4-BE49-F238E27FC236}">
                <a16:creationId xmlns:a16="http://schemas.microsoft.com/office/drawing/2014/main" id="{EC68D22D-ECEC-214E-B6CC-9A539E73478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5675"/>
          <a:stretch/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D308504-078C-C945-9280-27E82D992D7E}"/>
              </a:ext>
            </a:extLst>
          </p:cNvPr>
          <p:cNvSpPr/>
          <p:nvPr/>
        </p:nvSpPr>
        <p:spPr>
          <a:xfrm rot="10800000" flipH="1">
            <a:off x="0" y="-1314"/>
            <a:ext cx="6890994" cy="6859314"/>
          </a:xfrm>
          <a:custGeom>
            <a:avLst/>
            <a:gdLst>
              <a:gd name="connsiteX0" fmla="*/ 0 w 5062194"/>
              <a:gd name="connsiteY0" fmla="*/ 0 h 6859314"/>
              <a:gd name="connsiteX1" fmla="*/ 5062194 w 5062194"/>
              <a:gd name="connsiteY1" fmla="*/ 0 h 6859314"/>
              <a:gd name="connsiteX2" fmla="*/ 5062194 w 5062194"/>
              <a:gd name="connsiteY2" fmla="*/ 6859314 h 6859314"/>
              <a:gd name="connsiteX3" fmla="*/ 0 w 5062194"/>
              <a:gd name="connsiteY3" fmla="*/ 6859314 h 6859314"/>
              <a:gd name="connsiteX4" fmla="*/ 0 w 5062194"/>
              <a:gd name="connsiteY4" fmla="*/ 0 h 6859314"/>
              <a:gd name="connsiteX0" fmla="*/ 0 w 6834433"/>
              <a:gd name="connsiteY0" fmla="*/ 0 h 6859314"/>
              <a:gd name="connsiteX1" fmla="*/ 6834433 w 6834433"/>
              <a:gd name="connsiteY1" fmla="*/ 9427 h 6859314"/>
              <a:gd name="connsiteX2" fmla="*/ 5062194 w 6834433"/>
              <a:gd name="connsiteY2" fmla="*/ 6859314 h 6859314"/>
              <a:gd name="connsiteX3" fmla="*/ 0 w 6834433"/>
              <a:gd name="connsiteY3" fmla="*/ 6859314 h 6859314"/>
              <a:gd name="connsiteX4" fmla="*/ 0 w 6834433"/>
              <a:gd name="connsiteY4" fmla="*/ 0 h 6859314"/>
              <a:gd name="connsiteX0" fmla="*/ 0 w 6834433"/>
              <a:gd name="connsiteY0" fmla="*/ 0 h 6859314"/>
              <a:gd name="connsiteX1" fmla="*/ 6834433 w 6834433"/>
              <a:gd name="connsiteY1" fmla="*/ 9427 h 6859314"/>
              <a:gd name="connsiteX2" fmla="*/ 4091234 w 6834433"/>
              <a:gd name="connsiteY2" fmla="*/ 6849887 h 6859314"/>
              <a:gd name="connsiteX3" fmla="*/ 0 w 6834433"/>
              <a:gd name="connsiteY3" fmla="*/ 6859314 h 6859314"/>
              <a:gd name="connsiteX4" fmla="*/ 0 w 6834433"/>
              <a:gd name="connsiteY4" fmla="*/ 0 h 6859314"/>
              <a:gd name="connsiteX0" fmla="*/ 0 w 5901179"/>
              <a:gd name="connsiteY0" fmla="*/ 0 h 6859314"/>
              <a:gd name="connsiteX1" fmla="*/ 5901179 w 5901179"/>
              <a:gd name="connsiteY1" fmla="*/ 9427 h 6859314"/>
              <a:gd name="connsiteX2" fmla="*/ 4091234 w 5901179"/>
              <a:gd name="connsiteY2" fmla="*/ 6849887 h 6859314"/>
              <a:gd name="connsiteX3" fmla="*/ 0 w 5901179"/>
              <a:gd name="connsiteY3" fmla="*/ 6859314 h 6859314"/>
              <a:gd name="connsiteX4" fmla="*/ 0 w 5901179"/>
              <a:gd name="connsiteY4" fmla="*/ 0 h 6859314"/>
              <a:gd name="connsiteX0" fmla="*/ 0 w 6890994"/>
              <a:gd name="connsiteY0" fmla="*/ 0 h 6859314"/>
              <a:gd name="connsiteX1" fmla="*/ 6890994 w 6890994"/>
              <a:gd name="connsiteY1" fmla="*/ 0 h 6859314"/>
              <a:gd name="connsiteX2" fmla="*/ 4091234 w 6890994"/>
              <a:gd name="connsiteY2" fmla="*/ 6849887 h 6859314"/>
              <a:gd name="connsiteX3" fmla="*/ 0 w 6890994"/>
              <a:gd name="connsiteY3" fmla="*/ 6859314 h 6859314"/>
              <a:gd name="connsiteX4" fmla="*/ 0 w 6890994"/>
              <a:gd name="connsiteY4" fmla="*/ 0 h 6859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90994" h="6859314">
                <a:moveTo>
                  <a:pt x="0" y="0"/>
                </a:moveTo>
                <a:lnTo>
                  <a:pt x="6890994" y="0"/>
                </a:lnTo>
                <a:lnTo>
                  <a:pt x="4091234" y="6849887"/>
                </a:lnTo>
                <a:lnTo>
                  <a:pt x="0" y="6859314"/>
                </a:lnTo>
                <a:lnTo>
                  <a:pt x="0" y="0"/>
                </a:lnTo>
                <a:close/>
              </a:path>
            </a:pathLst>
          </a:custGeom>
          <a:solidFill>
            <a:srgbClr val="002047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IL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2DDBBD9-14FF-B54F-AEBD-A722B45193BA}"/>
              </a:ext>
            </a:extLst>
          </p:cNvPr>
          <p:cNvCxnSpPr>
            <a:cxnSpLocks/>
          </p:cNvCxnSpPr>
          <p:nvPr/>
        </p:nvCxnSpPr>
        <p:spPr>
          <a:xfrm>
            <a:off x="0" y="5558279"/>
            <a:ext cx="5263299" cy="0"/>
          </a:xfrm>
          <a:prstGeom prst="line">
            <a:avLst/>
          </a:prstGeom>
          <a:ln w="12700">
            <a:solidFill>
              <a:srgbClr val="D39F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86318599-78F5-044D-8EDC-25294630E2EC}"/>
              </a:ext>
            </a:extLst>
          </p:cNvPr>
          <p:cNvSpPr txBox="1"/>
          <p:nvPr/>
        </p:nvSpPr>
        <p:spPr>
          <a:xfrm>
            <a:off x="587020" y="2530180"/>
            <a:ext cx="3840480" cy="1796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l" defTabSz="914400" eaLnBrk="1" latinLnBrk="0" hangingPunct="1">
              <a:lnSpc>
                <a:spcPts val="6600"/>
              </a:lnSpc>
            </a:pPr>
            <a:r>
              <a:rPr lang="en-US" sz="6600" dirty="0">
                <a:solidFill>
                  <a:schemeClr val="bg1"/>
                </a:solidFill>
                <a:latin typeface="Assistant" pitchFamily="2" charset="-79"/>
                <a:cs typeface="Assistant" pitchFamily="2" charset="-79"/>
              </a:rPr>
              <a:t>Enter title here</a:t>
            </a:r>
            <a:endParaRPr lang="en-IL" sz="6600" dirty="0">
              <a:solidFill>
                <a:schemeClr val="bg1"/>
              </a:solidFill>
              <a:latin typeface="Assistant" pitchFamily="2" charset="-79"/>
              <a:cs typeface="Assistant" pitchFamily="2" charset="-79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60AFD62-2050-B74A-AD74-F5B1F82C6B3E}"/>
              </a:ext>
            </a:extLst>
          </p:cNvPr>
          <p:cNvSpPr txBox="1"/>
          <p:nvPr/>
        </p:nvSpPr>
        <p:spPr>
          <a:xfrm>
            <a:off x="587020" y="4438251"/>
            <a:ext cx="384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l" defTabSz="914400" eaLnBrk="1" latinLnBrk="0" hangingPunct="1"/>
            <a:r>
              <a:rPr lang="en-US" sz="3600" dirty="0">
                <a:solidFill>
                  <a:srgbClr val="D39F10"/>
                </a:solidFill>
                <a:latin typeface="Assistant" pitchFamily="2" charset="-79"/>
                <a:cs typeface="Assistant" pitchFamily="2" charset="-79"/>
              </a:rPr>
              <a:t>Enter sub-title here</a:t>
            </a:r>
            <a:endParaRPr lang="en-IL" sz="3600" dirty="0">
              <a:solidFill>
                <a:srgbClr val="D39F10"/>
              </a:solidFill>
              <a:latin typeface="Assistant" pitchFamily="2" charset="-79"/>
              <a:cs typeface="Assistant" pitchFamily="2" charset="-79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BA442DB-668F-A443-A89F-61BBE1249B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020" y="5945667"/>
            <a:ext cx="4676279" cy="350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597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25D05BA6-CF1A-E142-9D5C-5DBCCB54E5A3}"/>
              </a:ext>
            </a:extLst>
          </p:cNvPr>
          <p:cNvSpPr/>
          <p:nvPr/>
        </p:nvSpPr>
        <p:spPr>
          <a:xfrm rot="10800000" flipH="1">
            <a:off x="0" y="5922503"/>
            <a:ext cx="5751512" cy="960346"/>
          </a:xfrm>
          <a:custGeom>
            <a:avLst/>
            <a:gdLst>
              <a:gd name="connsiteX0" fmla="*/ 0 w 5062194"/>
              <a:gd name="connsiteY0" fmla="*/ 0 h 6859314"/>
              <a:gd name="connsiteX1" fmla="*/ 5062194 w 5062194"/>
              <a:gd name="connsiteY1" fmla="*/ 0 h 6859314"/>
              <a:gd name="connsiteX2" fmla="*/ 5062194 w 5062194"/>
              <a:gd name="connsiteY2" fmla="*/ 6859314 h 6859314"/>
              <a:gd name="connsiteX3" fmla="*/ 0 w 5062194"/>
              <a:gd name="connsiteY3" fmla="*/ 6859314 h 6859314"/>
              <a:gd name="connsiteX4" fmla="*/ 0 w 5062194"/>
              <a:gd name="connsiteY4" fmla="*/ 0 h 6859314"/>
              <a:gd name="connsiteX0" fmla="*/ 0 w 6834433"/>
              <a:gd name="connsiteY0" fmla="*/ 0 h 6859314"/>
              <a:gd name="connsiteX1" fmla="*/ 6834433 w 6834433"/>
              <a:gd name="connsiteY1" fmla="*/ 9427 h 6859314"/>
              <a:gd name="connsiteX2" fmla="*/ 5062194 w 6834433"/>
              <a:gd name="connsiteY2" fmla="*/ 6859314 h 6859314"/>
              <a:gd name="connsiteX3" fmla="*/ 0 w 6834433"/>
              <a:gd name="connsiteY3" fmla="*/ 6859314 h 6859314"/>
              <a:gd name="connsiteX4" fmla="*/ 0 w 6834433"/>
              <a:gd name="connsiteY4" fmla="*/ 0 h 6859314"/>
              <a:gd name="connsiteX0" fmla="*/ 0 w 6834433"/>
              <a:gd name="connsiteY0" fmla="*/ 0 h 6859314"/>
              <a:gd name="connsiteX1" fmla="*/ 6834433 w 6834433"/>
              <a:gd name="connsiteY1" fmla="*/ 9427 h 6859314"/>
              <a:gd name="connsiteX2" fmla="*/ 4091234 w 6834433"/>
              <a:gd name="connsiteY2" fmla="*/ 6849887 h 6859314"/>
              <a:gd name="connsiteX3" fmla="*/ 0 w 6834433"/>
              <a:gd name="connsiteY3" fmla="*/ 6859314 h 6859314"/>
              <a:gd name="connsiteX4" fmla="*/ 0 w 6834433"/>
              <a:gd name="connsiteY4" fmla="*/ 0 h 6859314"/>
              <a:gd name="connsiteX0" fmla="*/ 0 w 5901179"/>
              <a:gd name="connsiteY0" fmla="*/ 0 h 6859314"/>
              <a:gd name="connsiteX1" fmla="*/ 5901179 w 5901179"/>
              <a:gd name="connsiteY1" fmla="*/ 9427 h 6859314"/>
              <a:gd name="connsiteX2" fmla="*/ 4091234 w 5901179"/>
              <a:gd name="connsiteY2" fmla="*/ 6849887 h 6859314"/>
              <a:gd name="connsiteX3" fmla="*/ 0 w 5901179"/>
              <a:gd name="connsiteY3" fmla="*/ 6859314 h 6859314"/>
              <a:gd name="connsiteX4" fmla="*/ 0 w 5901179"/>
              <a:gd name="connsiteY4" fmla="*/ 0 h 6859314"/>
              <a:gd name="connsiteX0" fmla="*/ 0 w 6890994"/>
              <a:gd name="connsiteY0" fmla="*/ 0 h 6859314"/>
              <a:gd name="connsiteX1" fmla="*/ 6890994 w 6890994"/>
              <a:gd name="connsiteY1" fmla="*/ 0 h 6859314"/>
              <a:gd name="connsiteX2" fmla="*/ 4091234 w 6890994"/>
              <a:gd name="connsiteY2" fmla="*/ 6849887 h 6859314"/>
              <a:gd name="connsiteX3" fmla="*/ 0 w 6890994"/>
              <a:gd name="connsiteY3" fmla="*/ 6859314 h 6859314"/>
              <a:gd name="connsiteX4" fmla="*/ 0 w 6890994"/>
              <a:gd name="connsiteY4" fmla="*/ 0 h 6859314"/>
              <a:gd name="connsiteX0" fmla="*/ 0 w 6890994"/>
              <a:gd name="connsiteY0" fmla="*/ 0 h 6859314"/>
              <a:gd name="connsiteX1" fmla="*/ 6890994 w 6890994"/>
              <a:gd name="connsiteY1" fmla="*/ 0 h 6859314"/>
              <a:gd name="connsiteX2" fmla="*/ 6412403 w 6890994"/>
              <a:gd name="connsiteY2" fmla="*/ 1124336 h 6859314"/>
              <a:gd name="connsiteX3" fmla="*/ 0 w 6890994"/>
              <a:gd name="connsiteY3" fmla="*/ 6859314 h 6859314"/>
              <a:gd name="connsiteX4" fmla="*/ 0 w 6890994"/>
              <a:gd name="connsiteY4" fmla="*/ 0 h 6859314"/>
              <a:gd name="connsiteX0" fmla="*/ 0 w 6890994"/>
              <a:gd name="connsiteY0" fmla="*/ 0 h 1124336"/>
              <a:gd name="connsiteX1" fmla="*/ 6890994 w 6890994"/>
              <a:gd name="connsiteY1" fmla="*/ 0 h 1124336"/>
              <a:gd name="connsiteX2" fmla="*/ 6412403 w 6890994"/>
              <a:gd name="connsiteY2" fmla="*/ 1124336 h 1124336"/>
              <a:gd name="connsiteX3" fmla="*/ 42203 w 6890994"/>
              <a:gd name="connsiteY3" fmla="*/ 1035290 h 1124336"/>
              <a:gd name="connsiteX4" fmla="*/ 0 w 6890994"/>
              <a:gd name="connsiteY4" fmla="*/ 0 h 1124336"/>
              <a:gd name="connsiteX0" fmla="*/ 0 w 6890994"/>
              <a:gd name="connsiteY0" fmla="*/ 0 h 1124336"/>
              <a:gd name="connsiteX1" fmla="*/ 6890994 w 6890994"/>
              <a:gd name="connsiteY1" fmla="*/ 0 h 1124336"/>
              <a:gd name="connsiteX2" fmla="*/ 6412403 w 6890994"/>
              <a:gd name="connsiteY2" fmla="*/ 1124336 h 1124336"/>
              <a:gd name="connsiteX3" fmla="*/ 14067 w 6890994"/>
              <a:gd name="connsiteY3" fmla="*/ 1077493 h 1124336"/>
              <a:gd name="connsiteX4" fmla="*/ 0 w 6890994"/>
              <a:gd name="connsiteY4" fmla="*/ 0 h 1124336"/>
              <a:gd name="connsiteX0" fmla="*/ 0 w 6890994"/>
              <a:gd name="connsiteY0" fmla="*/ 0 h 1124336"/>
              <a:gd name="connsiteX1" fmla="*/ 6890994 w 6890994"/>
              <a:gd name="connsiteY1" fmla="*/ 0 h 1124336"/>
              <a:gd name="connsiteX2" fmla="*/ 6412403 w 6890994"/>
              <a:gd name="connsiteY2" fmla="*/ 1124336 h 1124336"/>
              <a:gd name="connsiteX3" fmla="*/ 1139482 w 6890994"/>
              <a:gd name="connsiteY3" fmla="*/ 1105628 h 1124336"/>
              <a:gd name="connsiteX4" fmla="*/ 0 w 6890994"/>
              <a:gd name="connsiteY4" fmla="*/ 0 h 1124336"/>
              <a:gd name="connsiteX0" fmla="*/ 1 w 5751512"/>
              <a:gd name="connsiteY0" fmla="*/ 14068 h 1124336"/>
              <a:gd name="connsiteX1" fmla="*/ 5751512 w 5751512"/>
              <a:gd name="connsiteY1" fmla="*/ 0 h 1124336"/>
              <a:gd name="connsiteX2" fmla="*/ 5272921 w 5751512"/>
              <a:gd name="connsiteY2" fmla="*/ 1124336 h 1124336"/>
              <a:gd name="connsiteX3" fmla="*/ 0 w 5751512"/>
              <a:gd name="connsiteY3" fmla="*/ 1105628 h 1124336"/>
              <a:gd name="connsiteX4" fmla="*/ 1 w 5751512"/>
              <a:gd name="connsiteY4" fmla="*/ 14068 h 1124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51512" h="1124336">
                <a:moveTo>
                  <a:pt x="1" y="14068"/>
                </a:moveTo>
                <a:lnTo>
                  <a:pt x="5751512" y="0"/>
                </a:lnTo>
                <a:lnTo>
                  <a:pt x="5272921" y="1124336"/>
                </a:lnTo>
                <a:lnTo>
                  <a:pt x="0" y="1105628"/>
                </a:lnTo>
                <a:cubicBezTo>
                  <a:pt x="0" y="741775"/>
                  <a:pt x="1" y="377921"/>
                  <a:pt x="1" y="14068"/>
                </a:cubicBezTo>
                <a:close/>
              </a:path>
            </a:pathLst>
          </a:custGeom>
          <a:solidFill>
            <a:srgbClr val="0020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IL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2F2978C-0E23-904E-BBFF-C902960614FB}"/>
              </a:ext>
            </a:extLst>
          </p:cNvPr>
          <p:cNvCxnSpPr>
            <a:cxnSpLocks/>
          </p:cNvCxnSpPr>
          <p:nvPr/>
        </p:nvCxnSpPr>
        <p:spPr>
          <a:xfrm>
            <a:off x="16878" y="6362885"/>
            <a:ext cx="7338646" cy="0"/>
          </a:xfrm>
          <a:prstGeom prst="line">
            <a:avLst/>
          </a:prstGeom>
          <a:ln w="12700">
            <a:solidFill>
              <a:srgbClr val="D39F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F7209F96-C0D6-EF46-88E6-A0C1CA463DAA}"/>
              </a:ext>
            </a:extLst>
          </p:cNvPr>
          <p:cNvSpPr txBox="1"/>
          <p:nvPr/>
        </p:nvSpPr>
        <p:spPr>
          <a:xfrm>
            <a:off x="513834" y="495114"/>
            <a:ext cx="6302326" cy="875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l" defTabSz="914400" eaLnBrk="1" latinLnBrk="0" hangingPunct="1">
              <a:lnSpc>
                <a:spcPts val="6600"/>
              </a:lnSpc>
            </a:pPr>
            <a:r>
              <a:rPr lang="en-US" sz="4400" dirty="0">
                <a:solidFill>
                  <a:srgbClr val="002047"/>
                </a:solidFill>
                <a:latin typeface="Assistant" pitchFamily="2" charset="-79"/>
                <a:cs typeface="Assistant" pitchFamily="2" charset="-79"/>
              </a:rPr>
              <a:t>Enter title here</a:t>
            </a:r>
            <a:endParaRPr lang="en-IL" sz="4400" dirty="0">
              <a:solidFill>
                <a:srgbClr val="002047"/>
              </a:solidFill>
              <a:latin typeface="Assistant" pitchFamily="2" charset="-79"/>
              <a:cs typeface="Assistant" pitchFamily="2" charset="-79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9C47C30-203B-8F46-AA48-2C8B8A65F946}"/>
              </a:ext>
            </a:extLst>
          </p:cNvPr>
          <p:cNvSpPr txBox="1"/>
          <p:nvPr/>
        </p:nvSpPr>
        <p:spPr>
          <a:xfrm>
            <a:off x="576221" y="1265112"/>
            <a:ext cx="384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l" defTabSz="914400" eaLnBrk="1" latinLnBrk="0" hangingPunct="1"/>
            <a:r>
              <a:rPr lang="en-US" sz="2400" dirty="0">
                <a:solidFill>
                  <a:srgbClr val="D39F10"/>
                </a:solidFill>
                <a:latin typeface="Assistant" pitchFamily="2" charset="-79"/>
                <a:cs typeface="Assistant" pitchFamily="2" charset="-79"/>
              </a:rPr>
              <a:t>Enter sub-title here</a:t>
            </a:r>
            <a:endParaRPr lang="en-IL" sz="2400" dirty="0">
              <a:solidFill>
                <a:srgbClr val="D39F10"/>
              </a:solidFill>
              <a:latin typeface="Assistant" pitchFamily="2" charset="-79"/>
              <a:cs typeface="Assistant" pitchFamily="2" charset="-79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B780B86-9107-1E48-9DC3-A23DC61C25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2505" y="6169705"/>
            <a:ext cx="4056888" cy="30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762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13</Words>
  <Application>Microsoft Macintosh PowerPoint</Application>
  <PresentationFormat>Widescreen</PresentationFormat>
  <Paragraphs>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Assistant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Linoy Gal</dc:creator>
  <cp:lastModifiedBy>Linoy Gal</cp:lastModifiedBy>
  <cp:revision>4</cp:revision>
  <dcterms:created xsi:type="dcterms:W3CDTF">2020-12-14T00:07:56Z</dcterms:created>
  <dcterms:modified xsi:type="dcterms:W3CDTF">2020-12-22T23:41:26Z</dcterms:modified>
</cp:coreProperties>
</file>