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0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4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96" r:id="rId3"/>
    <p:sldId id="397" r:id="rId4"/>
    <p:sldId id="400" r:id="rId5"/>
    <p:sldId id="401" r:id="rId6"/>
    <p:sldId id="402" r:id="rId7"/>
    <p:sldId id="442" r:id="rId8"/>
    <p:sldId id="445" r:id="rId9"/>
    <p:sldId id="378" r:id="rId10"/>
    <p:sldId id="443" r:id="rId11"/>
    <p:sldId id="285" r:id="rId12"/>
    <p:sldId id="286" r:id="rId13"/>
    <p:sldId id="287" r:id="rId14"/>
    <p:sldId id="391" r:id="rId15"/>
    <p:sldId id="387" r:id="rId16"/>
    <p:sldId id="390" r:id="rId17"/>
    <p:sldId id="481" r:id="rId18"/>
    <p:sldId id="482" r:id="rId19"/>
    <p:sldId id="509" r:id="rId20"/>
    <p:sldId id="510" r:id="rId21"/>
    <p:sldId id="511" r:id="rId22"/>
    <p:sldId id="512" r:id="rId23"/>
    <p:sldId id="513" r:id="rId24"/>
    <p:sldId id="514" r:id="rId25"/>
    <p:sldId id="515" r:id="rId26"/>
    <p:sldId id="476" r:id="rId27"/>
    <p:sldId id="516" r:id="rId28"/>
    <p:sldId id="439" r:id="rId29"/>
    <p:sldId id="405" r:id="rId30"/>
    <p:sldId id="483" r:id="rId31"/>
    <p:sldId id="478" r:id="rId32"/>
    <p:sldId id="452" r:id="rId33"/>
    <p:sldId id="410" r:id="rId34"/>
    <p:sldId id="412" r:id="rId35"/>
    <p:sldId id="413" r:id="rId36"/>
    <p:sldId id="450" r:id="rId37"/>
    <p:sldId id="408" r:id="rId38"/>
    <p:sldId id="411" r:id="rId39"/>
    <p:sldId id="414" r:id="rId40"/>
    <p:sldId id="415" r:id="rId41"/>
    <p:sldId id="453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54" r:id="rId50"/>
    <p:sldId id="455" r:id="rId51"/>
    <p:sldId id="448" r:id="rId52"/>
    <p:sldId id="458" r:id="rId53"/>
    <p:sldId id="459" r:id="rId54"/>
    <p:sldId id="460" r:id="rId55"/>
    <p:sldId id="461" r:id="rId56"/>
    <p:sldId id="462" r:id="rId57"/>
    <p:sldId id="457" r:id="rId58"/>
    <p:sldId id="404" r:id="rId59"/>
    <p:sldId id="464" r:id="rId60"/>
    <p:sldId id="466" r:id="rId61"/>
    <p:sldId id="469" r:id="rId62"/>
    <p:sldId id="488" r:id="rId63"/>
    <p:sldId id="470" r:id="rId64"/>
    <p:sldId id="484" r:id="rId65"/>
    <p:sldId id="485" r:id="rId66"/>
    <p:sldId id="376" r:id="rId6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53" autoAdjust="0"/>
    <p:restoredTop sz="75000" autoAdjust="0"/>
  </p:normalViewPr>
  <p:slideViewPr>
    <p:cSldViewPr>
      <p:cViewPr varScale="1">
        <p:scale>
          <a:sx n="55" d="100"/>
          <a:sy n="55" d="100"/>
        </p:scale>
        <p:origin x="-24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rime\Dropbox\Thesis\sas14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rime\Dropbox\Thesis\sas14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rime\Dropbox\Thesis\sas14\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rime\Dropbox\Thesis\sas14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ABP TSO</a:t>
            </a:r>
            <a:endParaRPr lang="en-US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866639933897152E-2"/>
          <c:y val="0.10280110819480898"/>
          <c:w val="0.8134553319723925"/>
          <c:h val="0.63083989501312332"/>
        </c:manualLayout>
      </c:layout>
      <c:scatterChart>
        <c:scatterStyle val="lineMarker"/>
        <c:varyColors val="0"/>
        <c:ser>
          <c:idx val="3"/>
          <c:order val="0"/>
          <c:tx>
            <c:v>prop</c:v>
          </c:tx>
          <c:spPr>
            <a:ln>
              <a:solidFill>
                <a:schemeClr val="accent6"/>
              </a:solidFill>
            </a:ln>
          </c:spPr>
          <c:marker>
            <c:symbol val="x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'tso-verified only'!$F$189:$F$197</c:f>
              <c:numCache>
                <c:formatCode>h:mm:ss</c:formatCode>
                <c:ptCount val="9"/>
                <c:pt idx="0">
                  <c:v>9.2592592592592588E-5</c:v>
                </c:pt>
                <c:pt idx="1">
                  <c:v>9.2592592592592588E-5</c:v>
                </c:pt>
                <c:pt idx="2">
                  <c:v>9.2592592592592588E-5</c:v>
                </c:pt>
                <c:pt idx="3">
                  <c:v>4.0509259259259258E-4</c:v>
                </c:pt>
                <c:pt idx="4">
                  <c:v>4.0509259259259258E-4</c:v>
                </c:pt>
                <c:pt idx="5">
                  <c:v>6.5972222222222213E-4</c:v>
                </c:pt>
                <c:pt idx="6">
                  <c:v>8.6805555555555551E-4</c:v>
                </c:pt>
                <c:pt idx="7">
                  <c:v>8.6805555555555551E-4</c:v>
                </c:pt>
                <c:pt idx="8">
                  <c:v>8.6805555555555551E-4</c:v>
                </c:pt>
              </c:numCache>
            </c:numRef>
          </c:xVal>
          <c:yVal>
            <c:numRef>
              <c:f>'tso-verified only'!$B$189:$B$197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0"/>
        </c:ser>
        <c:ser>
          <c:idx val="2"/>
          <c:order val="1"/>
          <c:tx>
            <c:v>bfs</c:v>
          </c:tx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'tso-verified only'!$N$189:$N$213</c:f>
              <c:numCache>
                <c:formatCode>h:mm:ss</c:formatCode>
                <c:ptCount val="25"/>
                <c:pt idx="0">
                  <c:v>8.1018518518518516E-5</c:v>
                </c:pt>
                <c:pt idx="1">
                  <c:v>8.1018518518518516E-5</c:v>
                </c:pt>
                <c:pt idx="2">
                  <c:v>8.1018518518518516E-5</c:v>
                </c:pt>
                <c:pt idx="3">
                  <c:v>8.1018518518518516E-5</c:v>
                </c:pt>
                <c:pt idx="4">
                  <c:v>4.7453703703703704E-4</c:v>
                </c:pt>
                <c:pt idx="5">
                  <c:v>4.7453703703703704E-4</c:v>
                </c:pt>
                <c:pt idx="6">
                  <c:v>7.407407407407407E-4</c:v>
                </c:pt>
                <c:pt idx="7">
                  <c:v>7.407407407407407E-4</c:v>
                </c:pt>
                <c:pt idx="8">
                  <c:v>7.407407407407407E-4</c:v>
                </c:pt>
                <c:pt idx="9">
                  <c:v>7.407407407407407E-4</c:v>
                </c:pt>
                <c:pt idx="10">
                  <c:v>7.407407407407407E-4</c:v>
                </c:pt>
                <c:pt idx="11">
                  <c:v>7.407407407407407E-4</c:v>
                </c:pt>
                <c:pt idx="12">
                  <c:v>1.4814814814814814E-3</c:v>
                </c:pt>
                <c:pt idx="13">
                  <c:v>1.4814814814814814E-3</c:v>
                </c:pt>
                <c:pt idx="14">
                  <c:v>1.4814814814814814E-3</c:v>
                </c:pt>
                <c:pt idx="15">
                  <c:v>1.4814814814814814E-3</c:v>
                </c:pt>
                <c:pt idx="16">
                  <c:v>1.4814814814814814E-3</c:v>
                </c:pt>
                <c:pt idx="17">
                  <c:v>1.4814814814814814E-3</c:v>
                </c:pt>
                <c:pt idx="18">
                  <c:v>1.4814814814814814E-3</c:v>
                </c:pt>
                <c:pt idx="19">
                  <c:v>1.4814814814814814E-3</c:v>
                </c:pt>
                <c:pt idx="20">
                  <c:v>1.4814814814814814E-3</c:v>
                </c:pt>
                <c:pt idx="21">
                  <c:v>1.4814814814814814E-3</c:v>
                </c:pt>
                <c:pt idx="22">
                  <c:v>1.4814814814814814E-3</c:v>
                </c:pt>
                <c:pt idx="23">
                  <c:v>1.4814814814814814E-3</c:v>
                </c:pt>
                <c:pt idx="24">
                  <c:v>1.4814814814814814E-3</c:v>
                </c:pt>
              </c:numCache>
            </c:numRef>
          </c:xVal>
          <c:yVal>
            <c:numRef>
              <c:f>'tso-verified only'!$J$189:$J$213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pso!$S$6</c:f>
              <c:strCache>
                <c:ptCount val="1"/>
                <c:pt idx="0">
                  <c:v>dfs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'tso-verified only'!$U$189:$U$193</c:f>
              <c:numCache>
                <c:formatCode>h:mm:ss</c:formatCode>
                <c:ptCount val="5"/>
                <c:pt idx="0">
                  <c:v>9.2592592592592588E-5</c:v>
                </c:pt>
                <c:pt idx="1">
                  <c:v>2.3148148148148146E-4</c:v>
                </c:pt>
                <c:pt idx="2">
                  <c:v>4.1666666666666669E-4</c:v>
                </c:pt>
                <c:pt idx="3">
                  <c:v>4.1666666666666669E-4</c:v>
                </c:pt>
                <c:pt idx="4">
                  <c:v>4.1666666666666669E-4</c:v>
                </c:pt>
              </c:numCache>
            </c:numRef>
          </c:xVal>
          <c:yVal>
            <c:numRef>
              <c:f>'tso-verified only'!$Q$189:$Q$193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46144"/>
        <c:axId val="75843840"/>
      </c:scatterChart>
      <c:valAx>
        <c:axId val="75846144"/>
        <c:scaling>
          <c:orientation val="minMax"/>
          <c:min val="0"/>
        </c:scaling>
        <c:delete val="0"/>
        <c:axPos val="b"/>
        <c:numFmt formatCode="h:mm:ss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843840"/>
        <c:crosses val="autoZero"/>
        <c:crossBetween val="midCat"/>
      </c:valAx>
      <c:valAx>
        <c:axId val="75843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 fences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5846144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Loop2_TLM TSO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866639933897152E-2"/>
          <c:y val="0.10280110819480898"/>
          <c:w val="0.8134553319723925"/>
          <c:h val="0.63083989501312332"/>
        </c:manualLayout>
      </c:layout>
      <c:scatterChart>
        <c:scatterStyle val="lineMarker"/>
        <c:varyColors val="0"/>
        <c:ser>
          <c:idx val="3"/>
          <c:order val="0"/>
          <c:tx>
            <c:v>prop</c:v>
          </c:tx>
          <c:spPr>
            <a:ln>
              <a:solidFill>
                <a:schemeClr val="accent6"/>
              </a:solidFill>
            </a:ln>
          </c:spPr>
          <c:marker>
            <c:symbol val="x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'tso-verified only'!$F$218:$F$227</c:f>
              <c:numCache>
                <c:formatCode>h:mm:ss</c:formatCode>
                <c:ptCount val="10"/>
                <c:pt idx="0">
                  <c:v>2.6620370370370372E-4</c:v>
                </c:pt>
                <c:pt idx="1">
                  <c:v>2.6620370370370372E-4</c:v>
                </c:pt>
                <c:pt idx="2">
                  <c:v>2.6620370370370372E-4</c:v>
                </c:pt>
                <c:pt idx="3">
                  <c:v>2.6620370370370372E-4</c:v>
                </c:pt>
                <c:pt idx="4">
                  <c:v>2.6620370370370372E-4</c:v>
                </c:pt>
                <c:pt idx="5">
                  <c:v>6.0740740740740741E-2</c:v>
                </c:pt>
                <c:pt idx="6">
                  <c:v>6.0740740740740741E-2</c:v>
                </c:pt>
                <c:pt idx="7">
                  <c:v>6.0740740740740741E-2</c:v>
                </c:pt>
                <c:pt idx="8">
                  <c:v>0.13591435185185186</c:v>
                </c:pt>
                <c:pt idx="9">
                  <c:v>0.14418981481481483</c:v>
                </c:pt>
              </c:numCache>
            </c:numRef>
          </c:xVal>
          <c:yVal>
            <c:numRef>
              <c:f>'tso-verified only'!$B$218:$B$227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</c:numCache>
            </c:numRef>
          </c:yVal>
          <c:smooth val="0"/>
        </c:ser>
        <c:ser>
          <c:idx val="2"/>
          <c:order val="1"/>
          <c:tx>
            <c:v>bfs</c:v>
          </c:tx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'tso-verified only'!$N$218:$N$251</c:f>
              <c:numCache>
                <c:formatCode>h:mm:ss</c:formatCode>
                <c:ptCount val="34"/>
                <c:pt idx="0">
                  <c:v>2.5462962962962961E-4</c:v>
                </c:pt>
                <c:pt idx="1">
                  <c:v>2.5462962962962961E-4</c:v>
                </c:pt>
                <c:pt idx="2">
                  <c:v>2.5462962962962961E-4</c:v>
                </c:pt>
                <c:pt idx="3">
                  <c:v>2.5462962962962961E-4</c:v>
                </c:pt>
                <c:pt idx="4">
                  <c:v>2.5462962962962961E-4</c:v>
                </c:pt>
                <c:pt idx="5">
                  <c:v>2.5462962962962961E-4</c:v>
                </c:pt>
                <c:pt idx="6">
                  <c:v>2.5462962962962961E-4</c:v>
                </c:pt>
                <c:pt idx="7">
                  <c:v>2.5462962962962961E-4</c:v>
                </c:pt>
                <c:pt idx="8">
                  <c:v>2.5462962962962961E-4</c:v>
                </c:pt>
                <c:pt idx="9">
                  <c:v>2.5462962962962961E-4</c:v>
                </c:pt>
                <c:pt idx="10">
                  <c:v>2.5462962962962961E-4</c:v>
                </c:pt>
                <c:pt idx="11">
                  <c:v>2.5462962962962961E-4</c:v>
                </c:pt>
                <c:pt idx="12">
                  <c:v>2.5462962962962961E-4</c:v>
                </c:pt>
                <c:pt idx="13">
                  <c:v>2.5462962962962961E-4</c:v>
                </c:pt>
                <c:pt idx="14">
                  <c:v>2.5462962962962961E-4</c:v>
                </c:pt>
                <c:pt idx="15">
                  <c:v>2.5462962962962961E-4</c:v>
                </c:pt>
                <c:pt idx="16">
                  <c:v>2.071759259259259E-2</c:v>
                </c:pt>
                <c:pt idx="17">
                  <c:v>2.071759259259259E-2</c:v>
                </c:pt>
                <c:pt idx="18">
                  <c:v>2.071759259259259E-2</c:v>
                </c:pt>
                <c:pt idx="19">
                  <c:v>2.071759259259259E-2</c:v>
                </c:pt>
                <c:pt idx="20">
                  <c:v>2.071759259259259E-2</c:v>
                </c:pt>
                <c:pt idx="21">
                  <c:v>2.071759259259259E-2</c:v>
                </c:pt>
                <c:pt idx="22">
                  <c:v>2.071759259259259E-2</c:v>
                </c:pt>
                <c:pt idx="23">
                  <c:v>2.071759259259259E-2</c:v>
                </c:pt>
                <c:pt idx="24">
                  <c:v>9.5092592592592604E-2</c:v>
                </c:pt>
                <c:pt idx="25">
                  <c:v>9.5092592592592604E-2</c:v>
                </c:pt>
                <c:pt idx="26">
                  <c:v>9.5092592592592604E-2</c:v>
                </c:pt>
                <c:pt idx="27">
                  <c:v>9.5092592592592604E-2</c:v>
                </c:pt>
                <c:pt idx="28">
                  <c:v>9.5092592592592604E-2</c:v>
                </c:pt>
                <c:pt idx="29">
                  <c:v>9.5092592592592604E-2</c:v>
                </c:pt>
                <c:pt idx="30">
                  <c:v>9.5092592592592604E-2</c:v>
                </c:pt>
                <c:pt idx="31">
                  <c:v>9.5092592592592604E-2</c:v>
                </c:pt>
                <c:pt idx="32">
                  <c:v>9.5092592592592604E-2</c:v>
                </c:pt>
                <c:pt idx="33">
                  <c:v>9.5092592592592604E-2</c:v>
                </c:pt>
              </c:numCache>
            </c:numRef>
          </c:xVal>
          <c:yVal>
            <c:numRef>
              <c:f>'tso-verified only'!$J$218:$J$251</c:f>
              <c:numCache>
                <c:formatCode>General</c:formatCode>
                <c:ptCount val="3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</c:numCache>
            </c:numRef>
          </c:yVal>
          <c:smooth val="0"/>
        </c:ser>
        <c:ser>
          <c:idx val="0"/>
          <c:order val="2"/>
          <c:tx>
            <c:v>dfs</c:v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'tso-verified only'!$U$218:$U$219</c:f>
              <c:numCache>
                <c:formatCode>h:mm:ss</c:formatCode>
                <c:ptCount val="2"/>
                <c:pt idx="0">
                  <c:v>2.7777777777777778E-4</c:v>
                </c:pt>
                <c:pt idx="1">
                  <c:v>3.7766203703703705E-2</c:v>
                </c:pt>
              </c:numCache>
            </c:numRef>
          </c:xVal>
          <c:yVal>
            <c:numRef>
              <c:f>'tso-verified only'!$Q$218:$Q$219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45568"/>
        <c:axId val="75847872"/>
      </c:scatterChart>
      <c:valAx>
        <c:axId val="75845568"/>
        <c:scaling>
          <c:orientation val="minMax"/>
          <c:min val="0"/>
        </c:scaling>
        <c:delete val="0"/>
        <c:axPos val="b"/>
        <c:numFmt formatCode="h:mm:ss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847872"/>
        <c:crosses val="autoZero"/>
        <c:crossBetween val="midCat"/>
      </c:valAx>
      <c:valAx>
        <c:axId val="75847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 fences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584556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WSQ-Chase TSO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866639933897152E-2"/>
          <c:y val="0.10280110819480898"/>
          <c:w val="0.8134553319723925"/>
          <c:h val="0.63083989501312332"/>
        </c:manualLayout>
      </c:layout>
      <c:scatterChart>
        <c:scatterStyle val="lineMarker"/>
        <c:varyColors val="0"/>
        <c:ser>
          <c:idx val="3"/>
          <c:order val="0"/>
          <c:tx>
            <c:v>prop</c:v>
          </c:tx>
          <c:spPr>
            <a:ln>
              <a:solidFill>
                <a:schemeClr val="accent6"/>
              </a:solidFill>
            </a:ln>
          </c:spPr>
          <c:marker>
            <c:symbol val="x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'tso-verified only'!$F$1000:$F$1003</c:f>
              <c:numCache>
                <c:formatCode>h:mm:ss</c:formatCode>
                <c:ptCount val="4"/>
                <c:pt idx="0">
                  <c:v>3.5879629629629635E-4</c:v>
                </c:pt>
                <c:pt idx="1">
                  <c:v>1.1111111111111111E-3</c:v>
                </c:pt>
                <c:pt idx="2">
                  <c:v>1.4583333333333334E-3</c:v>
                </c:pt>
                <c:pt idx="3">
                  <c:v>1.8171296296296297E-3</c:v>
                </c:pt>
              </c:numCache>
            </c:numRef>
          </c:xVal>
          <c:yVal>
            <c:numRef>
              <c:f>'tso-verified only'!$B$1000:$B$1003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yVal>
          <c:smooth val="0"/>
        </c:ser>
        <c:ser>
          <c:idx val="2"/>
          <c:order val="1"/>
          <c:tx>
            <c:v>bfs</c:v>
          </c:tx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'tso-verified only'!$N$1000:$N$1015</c:f>
              <c:numCache>
                <c:formatCode>h:mm:ss</c:formatCode>
                <c:ptCount val="16"/>
                <c:pt idx="0">
                  <c:v>3.3564814814814812E-4</c:v>
                </c:pt>
                <c:pt idx="1">
                  <c:v>6.7129629629629625E-4</c:v>
                </c:pt>
                <c:pt idx="2">
                  <c:v>9.9537037037037042E-4</c:v>
                </c:pt>
                <c:pt idx="3">
                  <c:v>1.3310185185185185E-3</c:v>
                </c:pt>
                <c:pt idx="4">
                  <c:v>1.6550925925925926E-3</c:v>
                </c:pt>
                <c:pt idx="5">
                  <c:v>1.9907407407407408E-3</c:v>
                </c:pt>
                <c:pt idx="6">
                  <c:v>2.3148148148148151E-3</c:v>
                </c:pt>
                <c:pt idx="7">
                  <c:v>2.673611111111111E-3</c:v>
                </c:pt>
                <c:pt idx="8">
                  <c:v>3.0324074074074073E-3</c:v>
                </c:pt>
                <c:pt idx="9">
                  <c:v>3.3680555555555551E-3</c:v>
                </c:pt>
                <c:pt idx="10">
                  <c:v>3.7037037037037034E-3</c:v>
                </c:pt>
                <c:pt idx="11">
                  <c:v>4.0277777777777777E-3</c:v>
                </c:pt>
                <c:pt idx="12">
                  <c:v>4.363425925925926E-3</c:v>
                </c:pt>
                <c:pt idx="13">
                  <c:v>4.6874999999999998E-3</c:v>
                </c:pt>
                <c:pt idx="14">
                  <c:v>5.0115740740740737E-3</c:v>
                </c:pt>
                <c:pt idx="15">
                  <c:v>5.347222222222222E-3</c:v>
                </c:pt>
              </c:numCache>
            </c:numRef>
          </c:xVal>
          <c:yVal>
            <c:numRef>
              <c:f>'tso-verified only'!$J$1000:$J$1015</c:f>
              <c:numCache>
                <c:formatCode>General</c:formatCode>
                <c:ptCount val="16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</c:numCache>
            </c:numRef>
          </c:yVal>
          <c:smooth val="0"/>
        </c:ser>
        <c:ser>
          <c:idx val="0"/>
          <c:order val="2"/>
          <c:tx>
            <c:v>dfs</c:v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'tso-verified only'!$U$1000:$U$1004</c:f>
              <c:numCache>
                <c:formatCode>h:mm:ss</c:formatCode>
                <c:ptCount val="5"/>
                <c:pt idx="0">
                  <c:v>3.5879629629629635E-4</c:v>
                </c:pt>
                <c:pt idx="1">
                  <c:v>1.0474537037037037E-2</c:v>
                </c:pt>
                <c:pt idx="2">
                  <c:v>1.0833333333333334E-2</c:v>
                </c:pt>
                <c:pt idx="3">
                  <c:v>1.119212962962963E-2</c:v>
                </c:pt>
                <c:pt idx="4">
                  <c:v>1.1550925925925925E-2</c:v>
                </c:pt>
              </c:numCache>
            </c:numRef>
          </c:xVal>
          <c:yVal>
            <c:numRef>
              <c:f>'tso-verified only'!$Q$1000:$Q$1004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98528"/>
        <c:axId val="82199104"/>
      </c:scatterChart>
      <c:valAx>
        <c:axId val="82198528"/>
        <c:scaling>
          <c:orientation val="minMax"/>
          <c:min val="0"/>
        </c:scaling>
        <c:delete val="0"/>
        <c:axPos val="b"/>
        <c:numFmt formatCode="h:mm:ss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2199104"/>
        <c:crosses val="autoZero"/>
        <c:crossBetween val="midCat"/>
      </c:valAx>
      <c:valAx>
        <c:axId val="82199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 i="0" baseline="0">
                    <a:effectLst/>
                  </a:rPr>
                  <a:t>#r locations</a:t>
                </a:r>
                <a:endParaRPr lang="en-US" sz="11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19852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Queue TSO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866639933897152E-2"/>
          <c:y val="0.10280110819480898"/>
          <c:w val="0.8134553319723925"/>
          <c:h val="0.63083989501312332"/>
        </c:manualLayout>
      </c:layout>
      <c:scatterChart>
        <c:scatterStyle val="lineMarker"/>
        <c:varyColors val="0"/>
        <c:ser>
          <c:idx val="3"/>
          <c:order val="0"/>
          <c:tx>
            <c:v>prop</c:v>
          </c:tx>
          <c:spPr>
            <a:ln>
              <a:solidFill>
                <a:schemeClr val="accent6"/>
              </a:solidFill>
            </a:ln>
          </c:spPr>
          <c:marker>
            <c:symbol val="x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'tso-verified only'!$F$995:$F$996</c:f>
              <c:numCache>
                <c:formatCode>h:mm:ss</c:formatCode>
                <c:ptCount val="2"/>
                <c:pt idx="0">
                  <c:v>2.3148148148148147E-5</c:v>
                </c:pt>
                <c:pt idx="1">
                  <c:v>4.6296296296296294E-5</c:v>
                </c:pt>
              </c:numCache>
            </c:numRef>
          </c:xVal>
          <c:yVal>
            <c:numRef>
              <c:f>'tso-verified only'!$B$995:$B$996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yVal>
          <c:smooth val="0"/>
        </c:ser>
        <c:ser>
          <c:idx val="2"/>
          <c:order val="1"/>
          <c:tx>
            <c:v>bfs</c:v>
          </c:tx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'tso-verified only'!$N$995:$N$996</c:f>
              <c:numCache>
                <c:formatCode>h:mm:ss</c:formatCode>
                <c:ptCount val="2"/>
                <c:pt idx="0">
                  <c:v>2.3148148148148147E-5</c:v>
                </c:pt>
                <c:pt idx="1">
                  <c:v>4.6296296296296294E-5</c:v>
                </c:pt>
              </c:numCache>
            </c:numRef>
          </c:xVal>
          <c:yVal>
            <c:numRef>
              <c:f>'tso-verified only'!$J$995:$J$996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yVal>
          <c:smooth val="0"/>
        </c:ser>
        <c:ser>
          <c:idx val="0"/>
          <c:order val="2"/>
          <c:tx>
            <c:v>dfs</c:v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'tso-verified only'!$U$995:$U$996</c:f>
              <c:numCache>
                <c:formatCode>h:mm:ss</c:formatCode>
                <c:ptCount val="2"/>
                <c:pt idx="0">
                  <c:v>2.3148148148148147E-5</c:v>
                </c:pt>
                <c:pt idx="1">
                  <c:v>5.6712962962962956E-4</c:v>
                </c:pt>
              </c:numCache>
            </c:numRef>
          </c:xVal>
          <c:yVal>
            <c:numRef>
              <c:f>'tso-verified only'!$Q$995:$Q$996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200832"/>
        <c:axId val="82201408"/>
      </c:scatterChart>
      <c:valAx>
        <c:axId val="82200832"/>
        <c:scaling>
          <c:orientation val="minMax"/>
          <c:min val="0"/>
        </c:scaling>
        <c:delete val="0"/>
        <c:axPos val="b"/>
        <c:numFmt formatCode="h:mm:ss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2201408"/>
        <c:crosses val="autoZero"/>
        <c:crossBetween val="midCat"/>
      </c:valAx>
      <c:valAx>
        <c:axId val="82201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 i="0" baseline="0">
                    <a:effectLst/>
                  </a:rPr>
                  <a:t>#r locations</a:t>
                </a:r>
                <a:endParaRPr lang="en-US" sz="11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200832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006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67FF1B9-7DC7-4C0A-8B44-25AE00EE70D7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475"/>
            <a:ext cx="3169920" cy="48006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A0F3757-702E-404F-8C54-A044139CC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8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1T10:28:43.81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01T10:29:31.963"/>
    </inkml:context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208 155 2,'-20'4'26,"-5"4"-6,4 16-2,-12 0-5,10 19 0,-10 1-4,14 18-1,-5-1-1,17 11-1,3-5-1,19 2 0,9-15-1,21-5 0,11-17-1,18-13 0,6-19-1,6-17 1,0-20-1,-6-11 0,-9-15 0,-9-9 0,-17-7 0,-15-5-1,-18-6 0,-12 7 0,-18 8-1,-16 15 0,-19 16 0,-17 17-1,-13 21 0,-6 16 2,1 22-3,4 13-2,26 15-33,8 2-2,27-6 0,24-5-1</inkml:trace>
  <inkml:trace contextRef="#ctx0" brushRef="#br0" timeOffset="2103.1203">73 720 3,'0'0'28,"21"-17"-9,-21 17-1,0 0-4,0 0-2,-3 23-3,-12 0-2,1 16-1,-16 4 0,1 13-2,-11 4 0,-5 10-2,-6 3 1,-7 4-3,-4 0 2,2-3-2,4-9 0,5-4 0,6-11-1,9-8 1,9-11 0,9-13 0,18-18 0,0 0 0,0 0 0,-4-20 0,12-2 0,-1-8 0,1 0 0,-1-8-1,0 0 0,-4-4 0,1 3 1,-2 0-1,-2 3 0,0 3 0,0 7 1,-2 4-1,1 8 0,1 14 1,0 0-1,-13 36 1,4 3 0,-1 11 0,-3 9 0,-2 7 2,-4-1-2,3 0 2,-3-8-1,7-7 1,-1-13-1,5-9 0,-1-12 1,9-16 0,0 0 0,24-1 0,1-23 1,13-4-1,7-9 1,7-5-3,8 11-13,-2-7-22,-6 7-3,-8 9-1</inkml:trace>
  <inkml:trace contextRef="#ctx0" brushRef="#br0" timeOffset="2644.1513">-880 1980 22,'-29'51'35,"7"0"-1,16 12-19,1-14-5,24 6 0,4-19-2,25-4-2,6-21 0,18-12-1,2-21-1,5-15 0,-7-12 0,-6-9-2,-13-10 0,-18 4-2,-21 3 1,-22 5-2,-23 10 1,-17 9-1,-14 14 0,-6 14 0,-4 16 1,3 14 1,9 14-1,11 4-15,23 19-21,16-3-2,22-1 0,19-11 0</inkml:trace>
  <inkml:trace contextRef="#ctx1" brushRef="#br0">-3315 3968 7,'-35'52'27,"2"17"-4,-3 4-4,18 18-3,-5-7-3,29 8-3,4-22-2,26-7-2,12-28-1,22-20 0,9-26-2,8-21 1,3-27-2,-1-18 0,57-111 2,-95 88-3,-23 10 0,-18 4 0,-18 12 0,-22 14 0,-18 22 0,-19 17 0,-13 23-1,-10 19 0,-3 25 0,6 24-4,3 11-18,18 22-14,13 5-2,19 2-3</inkml:trace>
  <inkml:trace contextRef="#ctx1" brushRef="#br0" timeOffset="75448.3153">-4139 5308 10,'0'0'20,"-16"2"-3,16-2-2,0 0-3,-7-17-4,0 0-1,10 2-2,-6-10 0,7-3-1,-4-9 0,4-2-1,2-6 0,1 5 0,2-6 0,0 8-1,3-1 1,3 7-1,5 2 0,4 8 0,1 1-1,4 4 0,1 6 0,2 3 0,-1 5 0,-1 7 0,-5 6 0,-4 10 0,-4 5 1,-3 12 0,-7 5-1,-2 9 0,-3-1 0,-2 5 1,-2-1-2,0-5 0,-3 0-2,1-11 0,3 2-2,-8-20-10,9 1-20,-5-9-3,5-12 2</inkml:trace>
  <inkml:trace contextRef="#ctx1" brushRef="#br0" timeOffset="75791.335">-4089 5009 1,'0'0'31,"-15"4"0,15-4-12,0 0-4,0 0-3,0 0-4,12 5-2,14-4-2,2-7 0,11 2-1,2-1-3,2-4-32,5 2-3,-2 9 0</inkml:trace>
  <inkml:trace contextRef="#ctx1" brushRef="#br1" timeOffset="144941.2901">-1018 2182 15,'0'0'19,"0"0"-2,0 0-4,0 0-2,0 0-4,0 0 0,0 0-2,0 0 0,0 0-1,0 0-1,0 18 1,0-18-1,-17 25 0,-1-10 0,-2 12 1,-8-2-2,-3 9 1,-7-1 0,-1 6-1,-6-2 0,-1 2-1,1-6 1,0 2-1,0-3 0,3 0 1,0-1-2,2 3 1,2-1 0,2 1 0,-3 1 0,1 1-1,0 2 2,1 0-2,1-1 0,1-3 1,2 1-1,2-3 0,3-4 0,3 0 0,1-2 0,0 0 0,-1-1 0,-2 1 0,-1 0 0,2-1 0,-4 0 0,2-3 1,0-1-1,1-1 0,1-2 0,3-1 0,1-3-1,1 1 1,1 0 0,2 1 0,1-1 0,1-2 0,5-1 0,11-12 0,-19 18 0,19-18 0,-16 17 0,16-17 0,-15 17 0,15-17 0,-19 20 0,19-20 0,-16 18 0,16-18 0,-16 15 0,16-15 0,0 0 0,-15 14 0,15-14 0,0 0 0,-12 14 0,12-14 0,0 0 0,-14 14 0,14-14 0,0 0 1,-16 14-2,16-14 1,0 0 1,-13 11-1,13-11 0,0 0 1,0 0-1,0 0 1,-4-19 0,5 6-1,2-1 1,0-4-1,-2-3 0,2-3 0,0-1 0,0-2 0,-1 0 0,4-1-1,0-2 2,2 1-2,2 0 2,1 3-1,-1 4 0,0 2 0,0 5-1,-10 15 1,12-13 0,-12 13 0,0 23 0,-4-2 0,-4 4 0,-2 7 1,-1 3-1,-2 1 1,-3 1-1,2-2 1,0-3-1,2-1 1,0-1-1,1 0 1,1-2 0,1-3-1,0-3 1,2-2 0,2-5 0,-1-2-1,6-13 2,-4 14-2,4-14 1,0 0 1,0 0-1,0 0 2,17-6-3,-1 0 2,5-6-1,6-2 0,4 0 0,4 0 0,2-1 0,3 2-1,4 6-2,-13-6-28,4 16-8,-10-1-3,-5-4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50.6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-3779 8097 13,'-14'8'30,"13"6"1,-3 7-6,1-1-20,4 2-5,2 6-16,0-1-13,-4-4 0,2 3-1</inkml:trace>
  <inkml:trace contextRef="#ctx0" brushRef="#br0" timeOffset="155.0089">-3835 8505 4,'-12'27'29,"2"-13"0,6 5-1,2 2-22,-1-1-8,1-5-15,2-1-10,5 4-1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-3779 8097 13,'-14'8'30,"13"6"1,-3 7-6,1-1-20,4 2-5,2 6-16,0-1-13,-4-4 0,2 3-1</inkml:trace>
  <inkml:trace contextRef="#ctx0" brushRef="#br0" timeOffset="1">-3835 8505 4,'-12'27'29,"2"-13"0,6 5-1,2 2-22,-1-1-8,1-5-15,2-1-10,5 4-1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633 0 1,'0'0'30,"0"0"0,-7 12-10,10 11-5,-13-8-3,9 21-2,-10-8-2,6 16-2,-7-5-1,5 11 0,-4-1-1,2 8-1,-2-2 1,2 4-2,0 1 1,3 3-1,-2 1 1,1 9-2,-2-2 1,1 4-1,-5 2 0,0-1 1,-1 1-2,0-2 0,-1-5 1,-1-7-1,2-7 0,0-2 0,3-2 0,1 0 0,-1-3 0,1 0 1,0 4-1,1 3 0,-3-1 1,4-1-1,0-3 0,2-6 0,0-3 0,2-7 0,1-3 0,0-4 1,1-1-2,-1 1 1,-1 0 0,-1 2 0,0 2 0,1 1-1,-1-4 1,1-3-1,0-2 1,0-3 0,0-1 0,1-3 0,-1-1 0,-1-2 0,0 0 0,0 3 1,1-4-1,0-1 0,4-12 0,-4 14 0,4-14 0,0 0 0,0 0 0,0 0-1,0 0 1,-2 16 0,2-16 0,0 14 0,0-14 0,0 16 1,0-16-1,-1 16 0,1-16 1,0 0-1,0 0 0,-3 15 0,3-15 0,0 0 1,-4 17-1,4-17 0,-4 19 0,4-19 0,-4 19 0,4-19 0,-3 12 0,3-12 0,0 0 0,0 0 0,0 0 0,-16-11 0,16 11 1,-19-24-1,6 7 0,-2-5 1,-2-3-2,0 0 1,1-3 0,1-2 0,1 1 0,3 3-1,2-1 1,2 5-1,3 3 1,3 1 0,1 6 0,0 12 1,1-18-1,-1 18 0,0 0 1,0 0-1,0 0-1,0 0 1,14 12-1,-10 8 1,3 3-1,2 5 2,-1 6-2,3 2 1,-1 3 0,3-4 0,-2 0 0,0-1 0,-1-2 0,0-1 1,-3-5-2,0-2 1,-3 0 0,-1-5 1,0 1-1,-3-7 0,0-13 0,3 16 0,-3-16 0,0 0 1,0 0 0,11-16-1,-3-5 1,5-3-1,4-4 1,3-2-1,2-2 1,3 0 0,2 0-1,4 3 1,0 1-1,0 0-1,4 5-8,-10-7-31,6 2-1,-6 0-2,-4 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-3853 8810 2,'-11'12'10</inkml:trace>
  <inkml:trace contextRef="#ctx0" brushRef="#br0" timeOffset="1">-1644 6099 27,'-16'58'31,"-3"9"-16,10 38-2,-9 8-2,8 28 1,-11 3-2,6 21-2,-6-1-4,5 13 0,-2-1-2,7-5 0,-3-12 0,5-9-1,1-20-1,5-17 1,0-22 0,2-23 1,-4-20 0,3-15-1,2-33 0,0 0 1,-19-11-1,11-14 0,-2-10 0,2-4-1,-2-9-1,-1-6 1,1-1-1,-1-1 0,-1-2 0,0 2 1,0 7-1,0 7 1,2 7-1,2 8 0,2 13 1,6 14 0,3 28-1,4 9 0,3 9 2,2 13-1,1 3 1,2 3 1,-1-8-1,0-8 0,0-13 1,2-15 0,5-21 0,4-19-1,3-18 0,7-10 1,1-13-1,4-3 1,2 0-3,-1-4-9,1 19-26,-8 5-2,-7 4 0,-8 8-3</inkml:trace>
  <inkml:trace contextRef="#ctx0" brushRef="#br0" timeOffset="2">-3932 7037 19,'-42'84'33,"6"18"2,2-1-13,24 20-8,5-14-2,27-5-4,8-25-3,20-14 0,6-30-2,14-32 0,-1-34-1,1-30 0,-9-24 0,-8-12 0,-13-10 1,-15-4-1,-15-2-2,-16 12 2,-15 11-2,-11 18 0,-10 20 1,-62 26-1,46 54-1,0 31 0,0 20-8,20 29-26,-5 17-3,11 15-1,5 8-1</inkml:trace>
  <inkml:trace contextRef="#ctx0" brushRef="#br0" timeOffset="3">-1880 8427 1,'-23'-10'29,"-2"18"-1,1 26-13,-11 8-1,10 29 0,-27 114 9,31-78-14,19 18-2,5-12 0,21-4-2,7-24 0,20-19-1,6-31-2,13-31 0,6-32 0,3-28 1,-5-26-2,-4-16 0,-16-13 0,-19 0-1,-18 3 1,-24 16 0,-21 13-1,-17 23 1,-17 24-1,-10 24 0,-1 22 0,3 19-1,8 22-4,6-1-27,21 14-6,7-13-2,12-15 1</inkml:trace>
  <inkml:trace contextRef="#ctx0" brushRef="#br1" timeOffset="4">-1693 8998 4,'-10'24'17,"0"-6"-2,0-5-2,10-13-2,-14 11-2,14-11-2,0-22-1,6 1-2,-1-11-2,6-1 0,-1-7-2,3-2 0,1 0-1,0 4 2,0 6-1,-3 10 1,-4 4 2,-7 18 0,0 0 0,0 0 0,2 26 0,-12 4 0,-7-1 1,0 9-2,-4 2 0,-3 5-1,0-5 1,2-2-1,-1-8 1,7-5-2,3-6 1,3-6 0,10-13-1,-1-21 0,6-7 0,9-11 0,3-9 0,3-6 0,0-5-1,3-2 1,-2 7 0,-4 10 0,-3 10 0,-5 16 0,-9 18 0,-3 13 0,-8 16 0,-6 13 0,-4 4 2,-6 8-1,-1 4 0,-1-1 0,1-8 0,2-7 0,5-11 1,4-8-2,5-7 1,12-16-1,0 0 0,-2-32 1,11-2-2,6-9 1,2-6 0,1-6 0,1-1-1,-3 6 1,-2 8 0,-2 9-1,-4 9 1,-8 24 0,0 0 0,-15 10 0,-1 19 0,-2 10 0,-3 3 2,-2 6-2,-2-1 1,3-2-1,1-5 1,5-12 0,5-5 0,11-23-1,0 0 0,0 0 0,-4-20 0,12-9 0,5-10 0,-1-3 0,1-6-1,1 2 1,-3 6-1,-4 6 1,-2 10 0,-5 24 0,0 0-1,-22 23 1,6 13 1,-3 12 0,0 3 0,-2 5-1,2-1 1,3-6-1,6-10 1,4-11 0,6-12-1,0-16 0,18-7 1,-1-14-1,6-8-1,2-4 1,4-4 0,2 1-1,-3 4 0,-1 9 1,-7 14-1,-5 14 1,-8 19 1,-10 11-1,-9 7 1,-4 5-1,-3 1 1,-2-2-1,1-5 1,3-9-1,3-13 0,6-5 0,8-14 0,0 0 0,0 0 0,16-7 0,1-8 0,4-9-1,2-4 2,2-3-1,-1 1 1,0-1-2,-3 7 2,-6 2-1,-3 8 0,-12 14 0,0 0 0,2 19 0,-9 2-1,-1 4 1,-3 5 0,1 1 0,0-3 0,3-3 0,0-9-1,7-16 1,0 13 1,0-13-1,16-32 0,-2 3 0,2-8-1,4-3 1,1-2 0,0-2 0,0 2-1,-3 8 1,-1 10-1,-5 4 1,-12 20 0,5-17 1,-5 17-1,-17 6 0,0 4 0,-2 5 0,-2 5 1,-2 2-1,4 2 1,2 0-1,4-1 2,5-4-2,4-1 1,4-18-1,0 0 0,18 3 0,-6-19-1,7-9 1,2-9-1,1-5 2,2-5-2,0 0 1,-2 4-1,-5 5 2,-6 7-1,-5 10 0,-6 18 0,-13-6 0,-5 17-1,-4 10 1,-4 7 0,-2 6-1,0 5 2,2 4-1,3 6 1,4-1-1,6-4 0,6-2 0,5-5 1,7-8-1,3-5 0,5-12 0,5-14 0,7-17 0,2-9 1,2-11 0,2-5-2,0-10 2,-3-3-2,-5-2 1,-5 4-1,-8 7 1,-9 6-1,-9 6 1,-9 8 0,-7 11-1,-5 9 1,-7 12 0,-4 11 0,-2 12 0,0 6-1,2 12 1,4 5 1,3 3-1,8 3 0,5-1 0,9-5 1,7-4-1,7-5 1,7-6-1,8-11 0,6-9 0,5-11 0,6-11 1,5-14-1,0-8 0,3-10-1,-4-6 1,-4-3 0,-7-3 0,-5 0 0,-8 5 0,-7 6 0,-9 5 0,-7 4 0,-8 7 0,-6 5 0,-5 9 0,-5 6-1,-5 8 1,-2 10-1,-2 10 1,2 6-1,2 8 1,6 7 1,6 4-2,7-2 1,9-1 0,9-1 1,6-7-1,11-6 1,4-7-1,6-7 0,1-6 0,3-8 1,1-7-1,-1-7 0,-2-9 1,-3-9-2,-3-7 2,0-10-2,-6-7 1,-3-2-1,-6-5 1,-4 2 0,-5 2-1,-5 8 2,-6 6-1,-5 16-1,-6 11 1,-2 15-1,0 13 1,-6 13-1,3 9 1,-2 10-1,5 9 1,4 4 1,4 4-1,6-5 1,5 1 0,11-6 0,6-7 0,4-8 0,8-10 0,3-14 0,8-16 0,1-10 0,3-16 0,-3-13 0,0-9 0,-4-9-1,-4-2 1,-7-2-1,-9-3 0,-7 5-1,-10 8 1,-6 5 0,-12 10 0,-4 12 0,-7 9-1,-3 14 1,-6 16-1,1 11 0,-2 13 1,1 12-1,5 9 1,4 9 0,4 4-1,7-3 2,9-2-1,8-4 0,7-8-1,5-8 2,9-8-1,6-13 0,7-8 1,4-11-1,4-11 1,3-11 0,2-15-1,1-11 1,1-7 0,-5-8-1,-5-8 0,-7 1 0,-7 1 0,-8 3 0,-8 10 0,-9 6-1,-7 9 1,-9 15-1,-5 11 1,-3 15-1,-5 13 1,-2 13-1,0 12 0,1 10 2,4 9-2,2 4 1,7 2 0,6-2 1,8-7-1,8-8 1,8-8-1,7-13 0,11-13 1,5-16 0,6-15-1,3-12 2,1-14-2,1-9 0,-4-5 1,-5-7-1,-10 1 0,-7 3 0,-10 5 0,-8 5 0,-11 9 0,-8 9 0,-6 9 0,-6 12 0,-2 11-1,2 14 0,1 14 1,6 19 0,6 13 0,8 10 0,7 4-4,24 5-30,21 17-39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-3166 4463 26,'0'0'22,"-17"5"-2,-3 22-3,9 32-5,-19 20-2,7 40-2,-18 17-1,4 27-1,-10 13-1,2 19-1,-6-10-1,1-6 0,0-19 1,10-21-2,2-23-1,7-22 1,4-23-1,8-22 1,4-16-1,6-14 0,9-19 0,0 0-1,-14-7 1,12-15-2,1-8 1,1-7-1,-2-8 0,0-10 0,-3-6-1,-3-6 0,-2 0 1,-3 2-1,-2 11 2,-3 5-1,0 11 0,1 13 0,3 24 0,5 22 1,5 19 0,8 17 1,5 15-1,5 9 1,3 3 1,5 5 0,-1-12 0,0-6 0,-1-12 0,-2-7-1,-4-16 1,-3-7 0,-2-9 0,-4-7-1,-5-13 1,12-21-1,-4-20 0,12-18-1,6-17 2,11-14-2,9-5-2,8-4-1,12 26-18,-7 9-16,-3 25-2,-13 20 0</inkml:trace>
  <inkml:trace contextRef="#ctx0" brushRef="#br0" timeOffset="1">-1802 5259 1,'-26'72'30,"0"12"-6,8 27-7,-3-3 0,20 8-4,1-18 0,25-6-4,5-28-3,24-19 0,9-36-1,22-35-1,2-32 0,5-19-2,-7-20-1,-11-7 1,-15-7-1,-21 1 0,-21 6-1,-26 19 1,-20 15-1,-17 23 0,-16 20 1,-7 24 0,-7 21-1,-4 24 0,4 25-2,0 12-18,13 27-16,0 7-3,4 2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5:03:00.3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679 1011 24,'-4'20'34,"0"6"3,4-1-24,-8 16-1,7-7-1,-9 11-3,5-6-3,-4 2-2,1-4-1,-1-5 0,1-5-2,2-5-3,-5-4-8,11-18-26,-7 12 0,7-12-1</inkml:trace>
  <inkml:trace contextRef="#ctx0" brushRef="#br0" timeOffset="1">691 1018 4,'0'0'33,"5"-11"2,4 7 1,-9 4-28,28-3-1,-10 4 1,12-5-2,-5 6-2,5-2 0,-5 4-2,-1 0 1,-5 5-2,-7 1 1,-10 5-1,-6 0 0,-8 3 0,-6 1 0,-2 2 0,-2-3 0,-2-1 0,2-3-1,4-2 0,3-1 0,5-5 0,10-6 0,-7 10 0,7-10 0,11 9-1,2-4 1,5 0 0,4 2 0,4-1 0,1 2 0,0 1 0,-3-1 1,-3 2 0,-6 1 0,-12 2 0,-10 1 0,-12 0 0,-7 0 0,-10 1 1,-3-2 0,-3-2-1,0-4-1,7-4-1,1 1-14,18-7-23,5-1-3,11 4 1</inkml:trace>
  <inkml:trace contextRef="#ctx0" brushRef="#br0" timeOffset="2">308 15 10,'0'0'32,"0"0"1,-1-13-15,-8 18-3,9-5-3,-15 2-3,6-1-3,-7 7 0,3-5-1,-6 5-1,1-2-1,-4 4 0,2-2-1,-4 4 0,3 0 0,0 1 0,0 1-1,2 1 1,4 0-1,0 3 1,3 0-1,3 1 0,2-3 0,5 0 0,4-1 0,5 0 1,6-4-1,6-4 0,7-3 1,3-2-1,4-3 1,1-2-3,-8 1-14,5-5-24,-7 1-2,-2-3-1,-2-3-1</inkml:trace>
  <inkml:trace contextRef="#ctx0" brushRef="#br0" timeOffset="3">-1803 2902 12,'0'0'19,"-9"15"-2,2-5-1,7-10-5,-9 16 0,9-16-2,-6 11-1,6-11 0,0 0-1,0 0-2,-12 13 1,12-13-2,0 0 0,0 0 0,-9-5-2,9 5 1,5-15-1,2 1 0,1-2-1,6-4 1,1-2-1,5-6 1,3 1-1,3-2 1,-2 4-1,3-1 1,-1 5-1,1 1 0,-2 6 0,1 4 0,-3 4-1,-2 3 1,0 3-1,-4 4 1,-4 4-1,-5 6 2,-7 5-2,-5 6 1,-5 4 0,-5 3-1,-4 4 1,-2 0 0,1-1-1,1-3 0,4-4-1,1-2-1,9-9-6,-2 6-29,6-23 0,0 0-1,0 0 0</inkml:trace>
  <inkml:trace contextRef="#ctx0" brushRef="#br0" timeOffset="4">-1743 2868 18,'0'0'34,"0"0"1,-4-8-1,4 8-26,24 5-1,-5 1 0,11-6-1,2 5-4,1 0-29,13-7-7,0 0-2,1-2-1</inkml:trace>
  <inkml:trace contextRef="#ctx0" brushRef="#br0" timeOffset="5">-127 4889 1,'0'0'29,"0"0"2,0 0-16,0 0 2,-11-11-5,14-2-4,-3 2-1,8-9-2,0-2 2,7-10-3,1-1 2,6-7-3,0 3 1,4-1-2,-4 4-1,2 5 1,-3 8-1,-1 7 0,-1 12 0,-3 7 0,-4 10 0,-1 4 0,-2 5 0,-3 4 1,-3 2-1,-2 0 0,-4 2 0,-3-2 0,-4-3-1,-1 0-1,0-4-1,-4 0-1,4-6-3,-4 5-4,6-15-27,2 5-1,7-12 1</inkml:trace>
  <inkml:trace contextRef="#ctx0" brushRef="#br0" timeOffset="6">-61 4770 35,'0'0'35,"0"0"2,19 4-14,-3-2-17,11-6 1,5 5-2,5 0-33,6-2-6,-1-3-4,-4 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5:03:00.4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72 171 2,'-1'14'33,"-2"6"1,-2 3 0,1-1-27,-6 10-1,4-4 1,-6 4-1,4-6-2,-2 0 0,4-7-1,0-2 0,6-17 0,-1 11-1,1-11 1,14-21-2,-1-3 0,2-7 1,5-7-2,4-8 1,2-2-1,2-2 2,-1 2-2,1 4 1,0 7 0,-1 9 1,1 9-1,-6 12 0,-1 12 0,-5 13 0,-6 12-1,-6 8 1,-6 10 0,-5 6-1,-5 3 2,-4-1-2,-2-3 1,1-3-1,0-8-1,4-7-2,0-4-3,11-17-19,-5 0-12,7-14-3,0 0 2</inkml:trace>
  <inkml:trace contextRef="#ctx0" brushRef="#br0" timeOffset="1">112 276 15,'12'-3'37,"6"-1"2,3 2-2,10-6-27,-3 6-2,4-2-23,0 0-18,2-3-5,-8 0-1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5:03:00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 36 21,'0'0'31,"20"-16"2,-1 9-19,-2 4-4,9-5-1,-5 8-1,7-2-2,-5 6-1,3-1-1,-3 4-2,-2 0 0,-3 0 0,-4 1-1,-14-8 0,11 17 0,-15-7 0,-6 0-1,-6 1 1,-5 1 0,-5 1-1,-1-1 0,1 1 0,-1 0 0,5-1 0,3-2 0,5-1 0,9 0 0,5-9 0,14 13 0,4-9 0,7-1 1,6-1 0,4 2 1,0 0 0,-1 0 0,-5 3 0,-7 1 0,-10 5 0,-9 2-1,-14 4 2,-10 0-2,-9 2 0,-7-1 0,-8-2 0,-1-5 0,2-3 0,2-4-1,11-5-3,4 6-35,12-12 0,6-1-2,10-4 0</inkml:trace>
  <inkml:trace contextRef="#ctx0" brushRef="#br0" timeOffset="1">61 73 21,'5'-14'33,"-5"14"2,0 0-15,0 0-7,-5 16-2,6 0-2,-9 12-2,4 3-2,-5 8-1,2-1-1,-3 3-1,1-3-1,-1-3 0,1-6 0,1-5-1,2-6-2,3-7-2,-4-1-5,7-10-27,0 0-1,7-18 0,-1 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5:03:00.4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2049-43 10,'0'0'30,"-9"-6"0,0 1-13,9 5-8,-19 3-2,7-4-1,-4 7-3,0-5-1,-2 5 1,-1-4-1,-2 4 0,3-6 1,-3 3 0,2-4 0,-2 3 1,2-3-2,-1 4 1,3-2-1,0 2 1,2 1-1,1 2 0,3 3-1,2 4 0,1 4 1,-1 6-1,0 2 0,-3 11 0,2 5 0,-4 6 0,-1 3 0,-2 4 0,1 0 0,1 2 1,0-2-1,2-3 1,0-4 0,3-7-1,3-4 2,-1-5-2,3-5 0,0-6 0,2-5-1,1-4 1,2-11-1,-3 14 0,3-14 1,0 0 0,-1 11-1,1-11 1,-2 10-1,2-10 1,0 10-1,0-10 1,2 9-1,-2-9 1,0 0 0,18 7 0,-5-6 0,3 0-1,7 1 1,4 1 0,6 0 0,1 0-1,3 1 0,5-1-6,-3 8-34,8-14 0,-2-2-1,3-10 0</inkml:trace>
  <inkml:trace contextRef="#ctx0" brushRef="#br0" timeOffset="1">2194 316 4,'-7'12'32,"-3"7"1,0 4 0,3-2-25,-7 11-1,7-7 1,-5 4-2,7-9-1,-3 0-1,5-9 0,-1-2 0,4-9-1,0 0-1,10-20 0,4-2 0,5-10-1,8-8-1,6-5 1,7-4-1,2-1 1,-2 6-1,0 5 0,-6 8 0,-1 12 1,-10 11-1,-4 11 0,-8 12 1,-4 7 0,-7 12-1,-4 3 1,-5 7 0,-4 2 0,-4 2-1,-2 1 1,1-5-2,-5-3-7,10-11-27,-1-3-2,7-10-1,2-5 0</inkml:trace>
  <inkml:trace contextRef="#ctx0" brushRef="#br0" timeOffset="2">2267 425 47,'16'-13'39,"10"-3"0,-7 6-6,17 0-29,3 7-6,0 4-33,-2 0-3,0 0-1,2-2-1</inkml:trace>
  <inkml:trace contextRef="#ctx0" brushRef="#br0" timeOffset="3">3073 178 16,'0'0'34,"-2"-10"1,2 10-1,-21 6-23,10-4-2,-10 9-3,1-2-2,-6 4-2,2-2 0,-1 2 0,2-4 0,0 1 1,3-4-1,1 1 0,4-5 0,1 2 0,1-1 1,1 1-2,2 0 1,10-4-1,-11 8 0,11-8 0,5 12 0,7-6 1,5 1-1,6 1 1,6 1-1,3 1 0,4 2 0,-1 1 0,-2 1-1,0 0-4,-9 9-35,0-11 0,-9 0-3,0-6 1</inkml:trace>
  <inkml:trace contextRef="#ctx0" brushRef="#br0" timeOffset="4">3391 148 26,'0'0'37,"0"0"-1,-7 18 1,7 6-30,-7 14-2,4 2 1,-6 10-2,2-2-2,-2 3 0,0-5 0,2-5-1,-2-11-2,5-8-2,-3-6-4,7-16-8,0 0-15,6-17-8,-1-1 1</inkml:trace>
  <inkml:trace contextRef="#ctx0" brushRef="#br0" timeOffset="5">3441 98 12,'11'-17'34,"9"-1"0,7-2 2,3 4-25,11-7-3,-3 10-1,4 0-2,-7 10-3,0 4 1,-14 11-2,-9 7 1,-13 12 0,-9 6-1,-14 7 0,-9 1 0,-7 3 0,-4-4-1,0-4 1,0-6-1,7-10 1,6-7-1,10-6 1,10-7-1,11-4 1,0 0 0,23-2 0,2 1 0,6 4-1,4 0 3,3 4-3,-1 1 1,-5 4 0,-6-1-1,-8 3 1,-13 1 0,-13 0 0,-14-1-1,-10-2 1,-8-2-1,-5-1 1,-3-1 0,0-3-1,4 1-3,13-10-36,6 5 1,14-5-3,11 4 0</inkml:trace>
  <inkml:trace contextRef="#ctx0" brushRef="#br0" timeOffset="6">3973-146 20,'0'0'35,"-12"-5"-1,12 5 0,0 0-26,0 0-2,18-1-1,-2 4-1,10-3-2,2 1 1,8-2 0,0 0-1,5-3 0,-3 0-1,-1-1 1,-6 1-2,-3 0 1,-7 4-1,-4 0 1,-6 4-1,-11-4 1,10 15 0,-10-3-1,-4 4 2,-1 1-1,-1 2 1,-1 2 0,-2 4-1,1 2 1,-2 6 0,1 5 0,-3 9 0,0 7-1,-1 5 1,0 3-1,1 4 1,1 0 0,0-4-1,2-5 0,1-9 0,3-11 0,1-7 0,1-6 0,0-9 0,2-5-1,1-10 1,-2 9-1,2-9 0,0 0 1,0 0-1,0 0 0,-9 7 0,9-7 0,0 0 0,0 0 0,-9 3 1,9-3-1,-14-4 0,0 1 1,-4-1-1,-5 2 0,-3 0 1,-3 1-1,-2 2 0,-1 3-2,10-3-9,-1 9-30,9-15-1,6-8-2,9-17 0</inkml:trace>
  <inkml:trace contextRef="#ctx0" brushRef="#br0" timeOffset="7">56 51 23,'-12'-5'30,"12"5"3,-21 13-20,21-13-2,-14 26-2,12-8-2,-5 13 0,8-2-2,-1 9 1,9-2 0,1 4-2,10-4 1,2-1-1,9-6-1,1-5 1,8-9-2,-1-8 0,6-8 0,-1-8-1,-2-11 0,-4-9 0,-3-7 0,-6-7-1,-6-3 1,-6-3-1,-12 1 1,-7 4-1,-8 7 0,-8 8 1,-4 7-2,-5 12 1,-3 10 0,0 9 0,-1 11 0,4 9 0,3 8 0,3 12 0,5 7 0,2 6 0,2 4 1,4 4 0,2 0-1,1-1 2,1-6-3,4-9-1,-4-5-19,8-16-18,1-8-1,4-17-1,4-9 0</inkml:trace>
  <inkml:trace contextRef="#ctx0" brushRef="#br0" timeOffset="8">780 309 31,'-3'-9'35,"3"9"1,0 0-18,21-1-6,-9 7-3,11-9-3,0 7-2,7-5 0,2 2-2,2-2-1,1-1-2,-7 2-7,3-8-27,-5 6-2,-5-1 1,-7 2-2</inkml:trace>
  <inkml:trace contextRef="#ctx0" brushRef="#br0" timeOffset="9">798 446 29,'0'0'37,"0"0"1,18 3-2,3-4-30,1 5 0,10-3-2,4 2-3,-1 3-12,7-3-25,-2 1-2,-1-1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32:05.6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633 0 1,'0'0'30,"0"0"0,-7 12-10,10 11-5,-13-8-3,9 21-2,-10-8-2,6 16-2,-7-5-1,5 11 0,-4-1-1,2 8-1,-2-2 1,2 4-2,0 1 1,3 3-1,-2 1 1,1 9-2,-2-2 1,1 4-1,-5 2 0,0-1 1,-1 1-2,0-2 0,-1-5 1,-1-7-1,2-7 0,0-2 0,3-2 0,1 0 0,-1-3 0,1 0 1,0 4-1,1 3 0,-3-1 1,4-1-1,0-3 0,2-6 0,0-3 0,2-7 0,1-3 0,0-4 1,1-1-2,-1 1 1,-1 0 0,-1 2 0,0 2 0,1 1-1,-1-4 1,1-3-1,0-2 1,0-3 0,0-1 0,1-3 0,-1-1 0,-1-2 0,0 0 0,0 3 1,1-4-1,0-1 0,4-12 0,-4 14 0,4-14 0,0 0 0,0 0 0,0 0-1,0 0 1,-2 16 0,2-16 0,0 14 0,0-14 0,0 16 1,0-16-1,-1 16 0,1-16 1,0 0-1,0 0 0,-3 15 0,3-15 0,0 0 1,-4 17-1,4-17 0,-4 19 0,4-19 0,-4 19 0,4-19 0,-3 12 0,3-12 0,0 0 0,0 0 0,0 0 0,-16-11 0,16 11 1,-19-24-1,6 7 0,-2-5 1,-2-3-2,0 0 1,1-3 0,1-2 0,1 1 0,3 3-1,2-1 1,2 5-1,3 3 1,3 1 0,1 6 0,0 12 1,1-18-1,-1 18 0,0 0 1,0 0-1,0 0-1,0 0 1,14 12-1,-10 8 1,3 3-1,2 5 2,-1 6-2,3 2 1,-1 3 0,3-4 0,-2 0 0,0-1 0,-1-2 0,0-1 1,-3-5-2,0-2 1,-3 0 0,-1-5 1,0 1-1,-3-7 0,0-13 0,3 16 0,-3-16 0,0 0 1,0 0 0,11-16-1,-3-5 1,5-3-1,4-4 1,3-2-1,2-2 1,3 0 0,2 0-1,4 3 1,0 1-1,0 0-1,4 5-8,-10-7-31,6 2-1,-6 0-2,-4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50.88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-3853 8810 2,'-11'12'10</inkml:trace>
  <inkml:trace contextRef="#ctx0" brushRef="#br0" timeOffset="-13906.7954">-1644 6099 27,'-16'58'31,"-3"9"-16,10 38-2,-9 8-2,8 28 1,-11 3-2,6 21-2,-6-1-4,5 13 0,-2-1-2,7-5 0,-3-12 0,5-9-1,1-20-1,5-17 1,0-22 0,2-23 1,-4-20 0,3-15-1,2-33 0,0 0 1,-19-11-1,11-14 0,-2-10 0,2-4-1,-2-9-1,-1-6 1,1-1-1,-1-1 0,-1-2 0,0 2 1,0 7-1,0 7 1,2 7-1,2 8 0,2 13 1,6 14 0,3 28-1,4 9 0,3 9 2,2 13-1,1 3 1,2 3 1,-1-8-1,0-8 0,0-13 1,2-15 0,5-21 0,4-19-1,3-18 0,7-10 1,1-13-1,4-3 1,2 0-3,-1-4-9,1 19-26,-8 5-2,-7 4 0,-8 8-3</inkml:trace>
  <inkml:trace contextRef="#ctx0" brushRef="#br0" timeOffset="38233.1868">128 4017 10,'0'0'32,"-8"-16"0,10 1-15,11 8-6,-2-11-2,15 8-2,2-5-3,11-3-7,7 2-28,5 9-3,-5-1 0</inkml:trace>
  <inkml:trace contextRef="#ctx0" brushRef="#br0" timeOffset="-11662.667">-3932 7037 19,'-42'84'33,"6"18"2,2-1-13,24 20-8,5-14-2,27-5-4,8-25-3,20-14 0,6-30-2,14-32 0,-1-34-1,1-30 0,-9-24 0,-8-12 0,-13-10 1,-15-4-1,-15-2-2,-16 12 2,-15 11-2,-11 18 0,-10 20 1,-62 26-1,46 54-1,0 31 0,0 20-8,20 29-26,-5 17-3,11 15-1,5 8-1</inkml:trace>
  <inkml:trace contextRef="#ctx0" brushRef="#br0" timeOffset="-13320.7619">-1880 8427 1,'-23'-10'29,"-2"18"-1,1 26-13,-11 8-1,10 29 0,-27 114 9,31-78-14,19 18-2,5-12 0,21-4-2,7-24 0,20-19-1,6-31-2,13-31 0,6-32 0,3-28 1,-5-26-2,-4-16 0,-16-13 0,-19 0-1,-18 3 1,-24 16 0,-21 13-1,-17 23 1,-17 24-1,-10 24 0,-1 22 0,3 19-1,8 22-4,6-1-27,21 14-6,7-13-2,12-15 1</inkml:trace>
  <inkml:trace contextRef="#ctx0" brushRef="#br1" timeOffset="30203.7276">-1693 8998 4,'-10'24'17,"0"-6"-2,0-5-2,10-13-2,-14 11-2,14-11-2,0-22-1,6 1-2,-1-11-2,6-1 0,-1-7-2,3-2 0,1 0-1,0 4 2,0 6-1,-3 10 1,-4 4 2,-7 18 0,0 0 0,0 0 0,2 26 0,-12 4 0,-7-1 1,0 9-2,-4 2 0,-3 5-1,0-5 1,2-2-1,-1-8 1,7-5-2,3-6 1,3-6 0,10-13-1,-1-21 0,6-7 0,9-11 0,3-9 0,3-6 0,0-5-1,3-2 1,-2 7 0,-4 10 0,-3 10 0,-5 16 0,-9 18 0,-3 13 0,-8 16 0,-6 13 0,-4 4 2,-6 8-1,-1 4 0,-1-1 0,1-8 0,2-7 0,5-11 1,4-8-2,5-7 1,12-16-1,0 0 0,-2-32 1,11-2-2,6-9 1,2-6 0,1-6 0,1-1-1,-3 6 1,-2 8 0,-2 9-1,-4 9 1,-8 24 0,0 0 0,-15 10 0,-1 19 0,-2 10 0,-3 3 2,-2 6-2,-2-1 1,3-2-1,1-5 1,5-12 0,5-5 0,11-23-1,0 0 0,0 0 0,-4-20 0,12-9 0,5-10 0,-1-3 0,1-6-1,1 2 1,-3 6-1,-4 6 1,-2 10 0,-5 24 0,0 0-1,-22 23 1,6 13 1,-3 12 0,0 3 0,-2 5-1,2-1 1,3-6-1,6-10 1,4-11 0,6-12-1,0-16 0,18-7 1,-1-14-1,6-8-1,2-4 1,4-4 0,2 1-1,-3 4 0,-1 9 1,-7 14-1,-5 14 1,-8 19 1,-10 11-1,-9 7 1,-4 5-1,-3 1 1,-2-2-1,1-5 1,3-9-1,3-13 0,6-5 0,8-14 0,0 0 0,0 0 0,16-7 0,1-8 0,4-9-1,2-4 2,2-3-1,-1 1 1,0-1-2,-3 7 2,-6 2-1,-3 8 0,-12 14 0,0 0 0,2 19 0,-9 2-1,-1 4 1,-3 5 0,1 1 0,0-3 0,3-3 0,0-9-1,7-16 1,0 13 1,0-13-1,16-32 0,-2 3 0,2-8-1,4-3 1,1-2 0,0-2 0,0 2-1,-3 8 1,-1 10-1,-5 4 1,-12 20 0,5-17 1,-5 17-1,-17 6 0,0 4 0,-2 5 0,-2 5 1,-2 2-1,4 2 1,2 0-1,4-1 2,5-4-2,4-1 1,4-18-1,0 0 0,18 3 0,-6-19-1,7-9 1,2-9-1,1-5 2,2-5-2,0 0 1,-2 4-1,-5 5 2,-6 7-1,-5 10 0,-6 18 0,-13-6 0,-5 17-1,-4 10 1,-4 7 0,-2 6-1,0 5 2,2 4-1,3 6 1,4-1-1,6-4 0,6-2 0,5-5 1,7-8-1,3-5 0,5-12 0,5-14 0,7-17 0,2-9 1,2-11 0,2-5-2,0-10 2,-3-3-2,-5-2 1,-5 4-1,-8 7 1,-9 6-1,-9 6 1,-9 8 0,-7 11-1,-5 9 1,-7 12 0,-4 11 0,-2 12 0,0 6-1,2 12 1,4 5 1,3 3-1,8 3 0,5-1 0,9-5 1,7-4-1,7-5 1,7-6-1,8-11 0,6-9 0,5-11 0,6-11 1,5-14-1,0-8 0,3-10-1,-4-6 1,-4-3 0,-7-3 0,-5 0 0,-8 5 0,-7 6 0,-9 5 0,-7 4 0,-8 7 0,-6 5 0,-5 9 0,-5 6-1,-5 8 1,-2 10-1,-2 10 1,2 6-1,2 8 1,6 7 1,6 4-2,7-2 1,9-1 0,9-1 1,6-7-1,11-6 1,4-7-1,6-7 0,1-6 0,3-8 1,1-7-1,-1-7 0,-2-9 1,-3-9-2,-3-7 2,0-10-2,-6-7 1,-3-2-1,-6-5 1,-4 2 0,-5 2-1,-5 8 2,-6 6-1,-5 16-1,-6 11 1,-2 15-1,0 13 1,-6 13-1,3 9 1,-2 10-1,5 9 1,4 4 1,4 4-1,6-5 1,5 1 0,11-6 0,6-7 0,4-8 0,8-10 0,3-14 0,8-16 0,1-10 0,3-16 0,-3-13 0,0-9 0,-4-9-1,-4-2 1,-7-2-1,-9-3 0,-7 5-1,-10 8 1,-6 5 0,-12 10 0,-4 12 0,-7 9-1,-3 14 1,-6 16-1,1 11 0,-2 13 1,1 12-1,5 9 1,4 9 0,4 4-1,7-3 2,9-2-1,8-4 0,7-8-1,5-8 2,9-8-1,6-13 0,7-8 1,4-11-1,4-11 1,3-11 0,2-15-1,1-11 1,1-7 0,-5-8-1,-5-8 0,-7 1 0,-7 1 0,-8 3 0,-8 10 0,-9 6-1,-7 9 1,-9 15-1,-5 11 1,-3 15-1,-5 13 1,-2 13-1,0 12 0,1 10 2,4 9-2,2 4 1,7 2 0,6-2 1,8-7-1,8-8 1,8-8-1,7-13 0,11-13 1,5-16 0,6-15-1,3-12 2,1-14-2,1-9 0,-4-5 1,-5-7-1,-10 1 0,-7 3 0,-10 5 0,-8 5 0,-11 9 0,-8 9 0,-6 9 0,-6 12 0,-2 11-1,2 14 0,1 14 1,6 19 0,6 13 0,8 10 0,7 4-4,24 5-30,21 17-39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30:33.2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-2094 2179 3,'-18'10'30,"-7"8"1,-7 3-12,8 19-3,-14-5-4,14 15-2,-10-5-4,13 4-1,0-6-1,17-1-1,4-8-1,17-5 1,9-9-1,12-5 0,10-8-1,7-12-10,8-5-24,3-11-4,-1-15 0</inkml:trace>
  <inkml:trace contextRef="#ctx0" brushRef="#br0" timeOffset="-867.0496">-1748 3329 12,'0'0'26,"21"-7"-13,-21 7-3,30 3-1,-15 0-2,8 9-1,-5-1 0,2 6-2,-5-4-1,-1 6 0,-6-2-1,-2 4 1,-7-4-2,-2 1 1,-6-1-1,-2 1 0,-3-3 0,-1-1 0,-2-1-1,3-2 0,0-2 0,14-9 0,-17 15 0,17-15 1,0 0-1,13 17 2,3-15-1,8 4 2,3 0-1,5 1 0,-2 0 1,1 2 0,-7 1 0,-5 7 0,-13 0 0,-10 5 0,-16-2 0,-5 5 0,-12-7 0,-2 0-2,-3 0-3,0-11-27,9-2-8,9-5 1,9-6-2</inkml:trace>
  <inkml:trace contextRef="#ctx0" brushRef="#br0" timeOffset="-1396.0799">-1737 3410 6,'0'0'22,"0"0"-2,-5 14-2,2 0-5,9 14-2,-9 0-4,8 13 0,-5-2-1,5 7-2,-5-6-1,1 1 0,-2-5-2,1-2 0,-2-10 0,1-5 0,-2-3-2,3-16 0,-1 13-3,1-13-3,0 0-10,4-12-16,-3-3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38.6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-3166 4463 26,'0'0'22,"-17"5"-2,-3 22-3,9 32-5,-19 20-2,7 40-2,-18 17-1,4 27-1,-10 13-1,2 19-1,-6-10-1,1-6 0,0-19 1,10-21-2,2-23-1,7-22 1,4-23-1,8-22 1,4-16-1,6-14 0,9-19 0,0 0-1,-14-7 1,12-15-2,1-8 1,1-7-1,-2-8 0,0-10 0,-3-6-1,-3-6 0,-2 0 1,-3 2-1,-2 11 2,-3 5-1,0 11 0,1 13 0,3 24 0,5 22 1,5 19 0,8 17 1,5 15-1,5 9 1,3 3 1,5 5 0,-1-12 0,0-6 0,-1-12 0,-2-7-1,-4-16 1,-3-7 0,-2-9 0,-4-7-1,-5-13 1,12-21-1,-4-20 0,12-18-1,6-17 2,11-14-2,9-5-2,8-4-1,12 26-18,-7 9-16,-3 25-2,-13 20 0</inkml:trace>
  <inkml:trace contextRef="#ctx0" brushRef="#br0" timeOffset="71897.1121">-2407 7067 21,'0'0'21,"0"0"-8,-10-20-1,10 1-3,3-4-3,-4-8 0,5-1-3,-4-8 2,8 1-1,-5-7 1,8 4-1,-1-2 0,9 8-1,-3 1 0,7 10-1,-2 4 1,6 12 0,-3 8-1,2 14 1,-9 5 0,14 49 4,-20-22-3,-7 2-2,-1 6 0,-3-2-1,0-1 1,-1-3-2,2-5 1,2-3-2,-2-12-3,9 2-6,-10-29-25,9 16 0,-9-16-1</inkml:trace>
  <inkml:trace contextRef="#ctx0" brushRef="#br0" timeOffset="72225.1311">-2412 6832 10,'-13'-9'33,"13"9"0,0 0 1,0 0-22,18-2-3,-1-2-4,14 4-1,5 0-3,4-5-26,8 7-9,2 7-1,-2 3-1</inkml:trace>
  <inkml:trace contextRef="#ctx0" brushRef="#br0" timeOffset="-3592.2054">-1802 5259 1,'-26'72'30,"0"12"-6,8 27-7,-3-3 0,20 8-4,1-18 0,25-6-4,5-28-3,24-19 0,9-36-1,22-35-1,2-32 0,5-19-2,-7-20-1,-11-7 1,-15-7-1,-21 1 0,-21 6-1,-26 19 1,-20 15-1,-17 23 0,-16 20 1,-7 24 0,-7 21-1,-4 24 0,4 25-2,0 12-18,13 27-16,0 7-3,4 2 1</inkml:trace>
  <inkml:trace contextRef="#ctx0" brushRef="#br0" timeOffset="50161.869">115 4018 5,'-2'25'16,"4"-1"-1,-4-2 0,4 9-2,-6-8-3,6 5 1,-7-13-3,8 7-1,-3-22-1,-4 20-1,4-20 0,0 0-2,0 0 1,0 0-1,-8-27 0,8 5-1,-2-10 0,4-13-1,-1-9 0,6-9 0,3-9 1,5-2-1,4 0 1,3 10-1,0 7 1,5 16-1,-6 13 1,3 23 0,-4 16-1,-5 21 0,-4 14 0,-4 11 0,-2 5 0,-3 9 0,0 3 0,-2-4-1,-3-4 0,0-5 1,2-3-2,1-11-2,7 2-4,-10-17-26,10-5-4,-4-12 0,-3-15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B5AA5B-CEDF-44AD-A546-76ADF578AB24}" emma:medium="tactile" emma:mode="ink">
          <msink:context xmlns:msink="http://schemas.microsoft.com/ink/2010/main" type="inkDrawing" rotatedBoundingBox="9134,6513 10456,9255 9958,9495 8636,6753" semanticType="verticalRange" shapeName="Other">
            <msink:sourceLink direction="with" ref="{310B4FB7-3F25-4175-93BB-40707F890662}"/>
          </msink:context>
        </emma:interpretation>
      </emma:emma>
    </inkml:annotationXML>
    <inkml:trace contextRef="#ctx0" brushRef="#br0">1254 2717 22,'0'0'29,"0"0"-13,0 0-3,-12 0 1,12 0-4,0 0-1,0 0-2,7-25 0,-7 25 0,5-34-2,2 17 0,-5-8-1,5 4 0,-4-7-1,4 3 0,-3-6 0,3 3 0,-3-5-1,2-5 0,-2-4 1,0 0-1,-1-5 0,-2 1-1,1-2 0,-4 1 0,1-1 0,-3 3 0,-1-1 0,-2 2-1,0-3 1,0-3 0,-1-3 0,0 0 0,-2 0-1,1-5 1,-1 3 0,1-1-1,-3 1 0,0 3 1,-4 2 0,-2 4-1,0-2 1,-2 2-1,-1-1 1,-3-2 0,0-1 0,0-2-1,-1-6 1,0 0-1,-2 0 0,-2 4 0,-4 1 0,1 4 1,-6 3-2,0 1 2,-2 5-1,-3 2 0,0 1 0,-2 0 0,1-1 1,0-1-1,3 1 0,0 2 0,0 1 1,3 1-1,1 4 1,1 3-1,3 6 1,0 3-1,3 1 0,0 2 1,2 2-1,1 1 0,5-1-1,1-1 1,0-1-1,4-1 0,0-1 1,3 3-1,1 0 2,13 14-3,-19-20 2,19 20-2,-13-7-2,13 7-4,0 0-23,0 0-10,16 20-1,-16-20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D8D572-08F1-4842-9539-825B314B390E}" emma:medium="tactile" emma:mode="ink">
          <msink:context xmlns:msink="http://schemas.microsoft.com/ink/2010/main" type="inkDrawing" rotatedBoundingBox="7718,11139 7729,7123 8271,7124 8260,11140" semanticType="callout" shapeName="Other">
            <msink:sourceLink direction="from" ref="{3C2403E5-F927-4D27-BA1E-C9EDE1806AFD}"/>
            <msink:sourceLink direction="to" ref="{6B99D325-9B2F-4526-85C6-76CAAD83A93A}"/>
          </msink:context>
        </emma:interpretation>
      </emma:emma>
    </inkml:annotationXML>
    <inkml:trace contextRef="#ctx0" brushRef="#br0">301 46 16,'-3'-21'23,"3"21"-2,-8-26-3,8 26-3,-9 24-3,12 17-3,-7 5-2,6 21-2,-6 13-1,6 22-1,-5 14 1,3 19-1,-3 6-1,2 13 1,-2 3-1,1 6 0,2 2 0,3 3 1,0-7-3,4-5 2,2-5-2,0-5 2,1-8-2,1-2 1,-5-13 0,0-7-1,-4-13 1,-2-7 1,-1-13-1,0-9 0,-5-8 1,-2-12-1,2-5 2,0-6-2,2-2 0,0-5-1,1 1 2,2 0-2,-1 1 0,4-3 1,-1 0-2,2-1 2,-2-2-1,2-3 0,0 0 0,0-2 1,-2-3-1,1 1 0,-1-1 0,0-1 0,1 3 0,-1-1 0,1 0 0,-1 0 0,0-3 0,-1-1 0,2-4 0,-2-4 0,0-13 1,0 18-1,0-18 1,0 0-1,0 0 1,0 0-1,0 0 1,0 0-1,0 0 0,-14-7 1,14 7-1,-9-13 0,9 13 0,-14-19 0,3 3-1,-2-5 1,-2-4 0,-5-5-1,-4-10 0,-4 0 1,-3-1-1,2 1 1,0 3-1,2 7 0,4 3 1,5 9-1,18 18 0,-17-11 1,17 11-1,9 12 0,3 5 1,7 7 0,3 8-1,5 7 2,4 6-1,1 5 0,2 2 1,-2 1-1,-4-5 0,0-6 0,-7-10 1,-1-7-1,-5-17 1,-1-13 0,-1-16-1,0-17 0,-1-11 2,1-10-2,5-4 1,0-4-1,3 11-3,-2-1-25,7 28-11,-2 12-1,-3 14-1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81E29B-7A6B-49A5-915A-15076781B245}" emma:medium="tactile" emma:mode="ink">
          <msink:context xmlns:msink="http://schemas.microsoft.com/ink/2010/main" type="inkDrawing" rotatedBoundingBox="5809,7235 7414,11152 7113,11275 5509,7359" shapeName="Other"/>
        </emma:interpretation>
      </emma:emma>
    </inkml:annotationXML>
    <inkml:trace contextRef="#ctx0" brushRef="#br0">44 32 18,'-11'-18'19,"11"18"-3,0 0-3,-20-15-2,20 15-1,0 0-3,-12 15-2,12-15-1,-6 32 0,5-5-1,5 12-1,-1 10 0,5 14-1,-1 10 2,7 17-1,-3 10 0,9 10 0,-3 8 0,7 6-1,0-2 2,9 6-1,2 4-1,9-1 1,6 2-2,11 8 0,5 8 0,7 14 0,5 13 0,7 11 0,3 0 1,-2-1 0,-6-4 0,-6-13 1,-6-18 0,-8-20 0,-7-23 1,-5-20 0,-4-15-2,-2-9 2,1-11-2,1-5 0,-2-5 1,0-4-2,-3-5 2,-5-5-2,-7-7 1,-9-9-2,-18-13 1,14 3 0,-14-3-1,-13-21 0,2 8-1,0 1 2,11 12-2,-23-21 1,23 21 0,-12-9-1,12 9-1,0 0-1,0 0-3,0 0-5,0 0-20,0 0-5,0 0 3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35DE4A-11FA-4477-A0B9-A9DA7964781F}" emma:medium="tactile" emma:mode="ink">
          <msink:context xmlns:msink="http://schemas.microsoft.com/ink/2010/main" type="inkDrawing" rotatedBoundingBox="8802,11708 10120,14690 9364,15024 8046,12042" rotationAngle="-2081859592" semanticType="callout">
            <msink:sourceLink direction="from" ref="{6B99D325-9B2F-4526-85C6-76CAAD83A93A}"/>
            <msink:sourceLink direction="to" ref="{BF03A8F2-C807-4D01-9308-1344DF756BFD}"/>
          </msink:context>
        </emma:interpretation>
      </emma:emma>
    </inkml:annotationXML>
    <inkml:trace contextRef="#ctx0" brushRef="#br0">2574 4718 32,'-12'-20'25,"12"20"-4,-21-21-4,21 21-3,7 14-3,17 20-3,4 5-1,21 27-1,3 16 0,18 35-4,-98-55 2,125 145-8,-3 18 0,7 12 0,-7 4-1,-3-9 0,-5-13 1,-5-24 1,92 55-1,-120-144 6,-3-22-1,-8-18 0,-4-8 1,-6-3-1,0 1 0,-5-2 0,0 4-1,-5-5 2,-1-4-3,-6-9 3,-2-11-3,-6-10 1,-7-19 0,0 0 0,-25-27 12,1 1-8,-7-7 2,-1 1-1,-7-4 3,-6 1-2,-5-1-1,-4-2 0,5 9-11,-2-5 6,-1 3-1,3-2 1,3 3-3,6 7 3,11 3 0,9 9 0,20 11 0,0 0 0,18 24-1,13 1 1,10 5 0,7 5-1,6 3 2,7 1-2,-4-1 2,-2-7-2,-6-7 2,-8-6-2,-6-10 2,-7-9 1,-7-12 0,-7-15 0,-4-12-2,-3-13 1,-3-15-1,-1-13 1,1-11-2,3-11-2,10 12-23,-1-13-12,3 9-1,5 11-1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5:03:00.3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679 1011 24,'-4'20'34,"0"6"3,4-1-24,-8 16-1,7-7-1,-9 11-3,5-6-3,-4 2-2,1-4-1,-1-5 0,1-5-2,2-5-3,-5-4-8,11-18-26,-7 12 0,7-12-1</inkml:trace>
  <inkml:trace contextRef="#ctx0" brushRef="#br0" timeOffset="1">691 1018 4,'0'0'33,"5"-11"2,4 7 1,-9 4-28,28-3-1,-10 4 1,12-5-2,-5 6-2,5-2 0,-5 4-2,-1 0 1,-5 5-2,-7 1 1,-10 5-1,-6 0 0,-8 3 0,-6 1 0,-2 2 0,-2-3 0,-2-1 0,2-3-1,4-2 0,3-1 0,5-5 0,10-6 0,-7 10 0,7-10 0,11 9-1,2-4 1,5 0 0,4 2 0,4-1 0,1 2 0,0 1 0,-3-1 1,-3 2 0,-6 1 0,-12 2 0,-10 1 0,-12 0 0,-7 0 0,-10 1 1,-3-2 0,-3-2-1,0-4-1,7-4-1,1 1-14,18-7-23,5-1-3,11 4 1</inkml:trace>
  <inkml:trace contextRef="#ctx0" brushRef="#br0" timeOffset="2">308 15 10,'0'0'32,"0"0"1,-1-13-15,-8 18-3,9-5-3,-15 2-3,6-1-3,-7 7 0,3-5-1,-6 5-1,1-2-1,-4 4 0,2-2-1,-4 4 0,3 0 0,0 1 0,0 1-1,2 1 1,4 0-1,0 3 1,3 0-1,3 1 0,2-3 0,5 0 0,4-1 0,5 0 1,6-4-1,6-4 0,7-3 1,3-2-1,4-3 1,1-2-3,-8 1-14,5-5-24,-7 1-2,-2-3-1,-2-3-1</inkml:trace>
  <inkml:trace contextRef="#ctx0" brushRef="#br0" timeOffset="3">-1803 2902 12,'0'0'19,"-9"15"-2,2-5-1,7-10-5,-9 16 0,9-16-2,-6 11-1,6-11 0,0 0-1,0 0-2,-12 13 1,12-13-2,0 0 0,0 0 0,-9-5-2,9 5 1,5-15-1,2 1 0,1-2-1,6-4 1,1-2-1,5-6 1,3 1-1,3-2 1,-2 4-1,3-1 1,-1 5-1,1 1 0,-2 6 0,1 4 0,-3 4-1,-2 3 1,0 3-1,-4 4 1,-4 4-1,-5 6 2,-7 5-2,-5 6 1,-5 4 0,-5 3-1,-4 4 1,-2 0 0,1-1-1,1-3 0,4-4-1,1-2-1,9-9-6,-2 6-29,6-23 0,0 0-1,0 0 0</inkml:trace>
  <inkml:trace contextRef="#ctx0" brushRef="#br0" timeOffset="4">-1743 2868 18,'0'0'34,"0"0"1,-4-8-1,4 8-26,24 5-1,-5 1 0,11-6-1,2 5-4,1 0-29,13-7-7,0 0-2,1-2-1</inkml:trace>
  <inkml:trace contextRef="#ctx0" brushRef="#br0" timeOffset="5">-127 4889 1,'0'0'29,"0"0"2,0 0-16,0 0 2,-11-11-5,14-2-4,-3 2-1,8-9-2,0-2 2,7-10-3,1-1 2,6-7-3,0 3 1,4-1-2,-4 4-1,2 5 1,-3 8-1,-1 7 0,-1 12 0,-3 7 0,-4 10 0,-1 4 0,-2 5 0,-3 4 1,-3 2-1,-2 0 0,-4 2 0,-3-2 0,-4-3-1,-1 0-1,0-4-1,-4 0-1,4-6-3,-4 5-4,6-15-27,2 5-1,7-12 1</inkml:trace>
  <inkml:trace contextRef="#ctx0" brushRef="#br0" timeOffset="6">-61 4770 35,'0'0'35,"0"0"2,19 4-14,-3-2-17,11-6 1,5 5-2,5 0-33,6-2-6,-1-3-4,-4 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14.3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1254 2717 22,'0'0'29,"0"0"-13,0 0-3,-12 0 1,12 0-4,0 0-1,0 0-2,7-25 0,-7 25 0,5-34-2,2 17 0,-5-8-1,5 4 0,-4-7-1,4 3 0,-3-6 0,3 3 0,-3-5-1,2-5 0,-2-4 1,0 0-1,-1-5 0,-2 1-1,1-2 0,-4 1 0,1-1 0,-3 3 0,-1-1 0,-2 2-1,0-3 1,0-3 0,-1-3 0,0 0 0,-2 0-1,1-5 1,-1 3 0,1-1-1,-3 1 0,0 3 1,-4 2 0,-2 4-1,0-2 1,-2 2-1,-1-1 1,-3-2 0,0-1 0,0-2-1,-1-6 1,0 0-1,-2 0 0,-2 4 0,-4 1 0,1 4 1,-6 3-2,0 1 2,-2 5-1,-3 2 0,0 1 0,-2 0 0,1-1 1,0-1-1,3 1 0,0 2 0,0 1 1,3 1-1,1 4 1,1 3-1,3 6 1,0 3-1,3 1 0,0 2 1,2 2-1,1 1 0,5-1-1,1-1 1,0-1-1,4-1 0,0-1 1,3 3-1,1 0 2,13 14-3,-19-20 2,19 20-2,-13-7-2,13 7-4,0 0-23,0 0-10,16 20-1,-16-20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5:03:00.4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72 171 2,'-1'14'33,"-2"6"1,-2 3 0,1-1-27,-6 10-1,4-4 1,-6 4-1,4-6-2,-2 0 0,4-7-1,0-2 0,6-17 0,-1 11-1,1-11 1,14-21-2,-1-3 0,2-7 1,5-7-2,4-8 1,2-2-1,2-2 2,-1 2-2,1 4 1,0 7 0,-1 9 1,1 9-1,-6 12 0,-1 12 0,-5 13 0,-6 12-1,-6 8 1,-6 10 0,-5 6-1,-5 3 2,-4-1-2,-2-3 1,1-3-1,0-8-1,4-7-2,0-4-3,11-17-19,-5 0-12,7-14-3,0 0 2</inkml:trace>
  <inkml:trace contextRef="#ctx0" brushRef="#br0" timeOffset="1">112 276 15,'12'-3'37,"6"-1"2,3 2-2,10-6-27,-3 6-2,4-2-23,0 0-18,2-3-5,-8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5:03:00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 36 21,'0'0'31,"20"-16"2,-1 9-19,-2 4-4,9-5-1,-5 8-1,7-2-2,-5 6-1,3-1-1,-3 4-2,-2 0 0,-3 0 0,-4 1-1,-14-8 0,11 17 0,-15-7 0,-6 0-1,-6 1 1,-5 1 0,-5 1-1,-1-1 0,1 1 0,-1 0 0,5-1 0,3-2 0,5-1 0,9 0 0,5-9 0,14 13 0,4-9 0,7-1 1,6-1 0,4 2 1,0 0 0,-1 0 0,-5 3 0,-7 1 0,-10 5 0,-9 2-1,-14 4 2,-10 0-2,-9 2 0,-7-1 0,-8-2 0,-1-5 0,2-3 0,2-4-1,11-5-3,4 6-35,12-12 0,6-1-2,10-4 0</inkml:trace>
  <inkml:trace contextRef="#ctx0" brushRef="#br0" timeOffset="1">61 73 21,'5'-14'33,"-5"14"2,0 0-15,0 0-7,-5 16-2,6 0-2,-9 12-2,4 3-2,-5 8-1,2-1-1,-3 3-1,1-3-1,-1-3 0,1-6 0,1-5-1,2-6-2,3-7-2,-4-1-5,7-10-27,0 0-1,7-18 0,-1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2:44.9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61E3742-089F-43AC-BA30-5594A69391F2}" emma:medium="tactile" emma:mode="ink">
          <msink:context xmlns:msink="http://schemas.microsoft.com/ink/2010/main" type="inkDrawing" rotatedBoundingBox="20633,11099 20644,7083 21186,7084 21175,11100" semanticType="callout" shapeName="Other">
            <msink:sourceLink direction="from" ref="{40C6815D-C881-4411-BD05-A2C4D4572FF8}"/>
            <msink:sourceLink direction="to" ref="{F416E48F-6D65-4BCE-98BA-A73B11A4B093}"/>
          </msink:context>
        </emma:interpretation>
      </emma:emma>
    </inkml:annotationXML>
    <inkml:trace contextRef="#ctx0" brushRef="#br0">301 46 16,'-3'-21'23,"3"21"-2,-8-26-3,8 26-3,-9 24-3,12 17-3,-7 5-2,6 21-2,-6 13-1,6 22-1,-5 14 1,3 19-1,-3 6-1,2 13 1,-2 3-1,1 6 0,2 2 0,3 3 1,0-7-3,4-5 2,2-5-2,0-5 2,1-8-2,1-2 1,-5-13 0,0-7-1,-4-13 1,-2-7 1,-1-13-1,0-9 0,-5-8 1,-2-12-1,2-5 2,0-6-2,2-2 0,0-5-1,1 1 2,2 0-2,-1 1 0,4-3 1,-1 0-2,2-1 2,-2-2-1,2-3 0,0 0 0,0-2 1,-2-3-1,1 1 0,-1-1 0,0-1 0,1 3 0,-1-1 0,1 0 0,-1 0 0,0-3 0,-1-1 0,2-4 0,-2-4 0,0-13 1,0 18-1,0-18 1,0 0-1,0 0 1,0 0-1,0 0 1,0 0-1,0 0 0,-14-7 1,14 7-1,-9-13 0,9 13 0,-14-19 0,3 3-1,-2-5 1,-2-4 0,-5-5-1,-4-10 0,-4 0 1,-3-1-1,2 1 1,0 3-1,2 7 0,4 3 1,5 9-1,18 18 0,-17-11 1,17 11-1,9 12 0,3 5 1,7 7 0,3 8-1,5 7 2,4 6-1,1 5 0,2 2 1,-2 1-1,-4-5 0,0-6 0,-7-10 1,-1-7-1,-5-17 1,-1-13 0,-1-16-1,0-17 0,-1-11 2,1-10-2,5-4 1,0-4-1,3 11-3,-2-1-25,7 28-11,-2 12-1,-3 14-1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2:44.9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6F9F36-0DEB-475D-B07C-99DBEFB4E988}" emma:medium="tactile" emma:mode="ink">
          <msink:context xmlns:msink="http://schemas.microsoft.com/ink/2010/main" type="inkDrawing" rotatedBoundingBox="18724,7195 20329,11112 20028,11235 18424,7319" semanticType="callout" shapeName="Other">
            <msink:sourceLink direction="with" ref="{F416E48F-6D65-4BCE-98BA-A73B11A4B093}"/>
            <msink:sourceLink direction="with" ref="{11358B48-DF42-4D46-8009-B3F430130F21}"/>
          </msink:context>
        </emma:interpretation>
      </emma:emma>
    </inkml:annotationXML>
    <inkml:trace contextRef="#ctx0" brushRef="#br0">44 32 18,'-11'-18'19,"11"18"-3,0 0-3,-20-15-2,20 15-1,0 0-3,-12 15-2,12-15-1,-6 32 0,5-5-1,5 12-1,-1 10 0,5 14-1,-1 10 2,7 17-1,-3 10 0,9 10 0,-3 8 0,7 6-1,0-2 2,9 6-1,2 4-1,9-1 1,6 2-2,11 8 0,5 8 0,7 14 0,5 13 0,7 11 0,3 0 1,-2-1 0,-6-4 0,-6-13 1,-6-18 0,-8-20 0,-7-23 1,-5-20 0,-4-15-2,-2-9 2,1-11-2,1-5 0,-2-5 1,0-4-2,-3-5 2,-5-5-2,-7-7 1,-9-9-2,-18-13 1,14 3 0,-14-3-1,-13-21 0,2 8-1,0 1 2,11 12-2,-23-21 1,23 21 0,-12-9-1,12 9-1,0 0-1,0 0-3,0 0-5,0 0-20,0 0-5,0 0 3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2:44.9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760834-3B26-4538-9CC3-47683EC02272}" emma:medium="tactile" emma:mode="ink">
          <msink:context xmlns:msink="http://schemas.microsoft.com/ink/2010/main" type="inkDrawing" rotatedBoundingBox="21340,7160 22351,9301 22044,9446 21033,7305" semanticType="callout" shapeName="Other">
            <msink:sourceLink direction="to" ref="{40C6815D-C881-4411-BD05-A2C4D4572FF8}"/>
            <msink:sourceLink direction="from" ref="{40C6815D-C881-4411-BD05-A2C4D4572FF8}"/>
          </msink:context>
        </emma:interpretation>
      </emma:emma>
    </inkml:annotationXML>
    <inkml:trace contextRef="#ctx0" brushRef="#br0">2517 74 6,'-6'-12'14,"1"-2"0,5 14 0,-10-21 0,10 21-1,0 0-1,0 0-3,0 0-1,0 0-2,-5 14-1,11 3-2,-2-1-2,6 7 1,0 1-1,4 6 0,3 5 0,1 4 0,0 5 1,6 7-1,0 4 1,6 8-1,-2 2 0,5 8 1,1 1 0,5 3 0,-1-1-1,3-1 0,-3 2-1,-2-4 0,-2-6 0,-2-4 1,-2-7-1,-3-2 1,-6-6-1,-2-2 0,1-7 2,-2 0-1,0 2-1,1-2 1,-4-2-1,2-3 0,-2-1 0,1-2 0,-3-4 0,-1-2 0,-1-4 0,-1-4 0,0-1 1,-1 3-1,-1-1 0,0 0 0,1-1 0,-1 1 1,2 0-1,0-1 0,0 1 0,0-1 0,-1-2-1,1-1 1,-1 0 1,-9-14-1,16 21 0,-16-21 0,13 17 0,-13-17-1,11 14 1,-11-14-1,9 21 1,-5-9-1,2 1 1,-1 1-1,1 1 1,1 1 0,-2-2 0,-5-14 0,12 19 0,-12-19 0,0 0 1,8 14-1,-8-14 0,0 0 1,0 0-1,0 0 0,-15-8 0,15 8 1,-20-13-1,7 6 0,1-1 0,-4-5 0,2 1 0,-3-5 1,2-1-1,-2 0 1,-1-2-1,0-2 1,-3-3-1,-2 4 0,-4-5 1,2 4-1,0 1 0,2 2 0,4 2 1,2 4-1,3 5 0,14 8 0,0 0 0,0 0 0,0 0 0,0 0 0,3 12 0,-3-12 0,0 0 0,16 16 0,-16-16 0,0 0 1,0 0-1,0 0 0,0 0 0,0 0 1,0 0-1,0 0 1,0 0-1,0 0-1,0 0 1,0 0 0,0 0 0,13 10-1,-13-10 0,13 5 1,-13-5 0,19 17 0,-6-5-1,4 5 1,0 3 0,2 2 0,1 5 0,1-1-1,0-1 1,0-2-1,-1-2 1,-3-4-1,-2-2 1,-1-4 0,-14-11 0,21 14 0,-21-14 1,17 10-1,-17-10 0,16 7 0,-16-7 0,0 0 0,16 8 0,-16-8 1,0 0-1,13 3 0,-13-3 0,0 0 0,2-20 1,-2 20 0,-8-27 0,4 6 0,-3-2 0,2 1 0,-2-3 0,1 1 1,-1 0-2,3 2 1,1-1-1,2 4 0,-1-1 1,4-1-2,5 3-2,-7-8-25,12 9-8,-2 0-2,1 4 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2:45.0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2472343-F9DD-4426-8098-E9957F7890D3}" emma:medium="tactile" emma:mode="ink">
          <msink:context xmlns:msink="http://schemas.microsoft.com/ink/2010/main" type="inkDrawing" rotatedBoundingBox="17770,9900 18288,7125 18800,7221 18282,9996" semanticType="callout" shapeName="Other">
            <msink:sourceLink direction="to" ref="{A90BD9EF-7EBF-4B83-8274-744CC06D58E2}"/>
            <msink:sourceLink direction="from" ref="{11358B48-DF42-4D46-8009-B3F430130F21}"/>
          </msink:context>
        </emma:interpretation>
      </emma:emma>
    </inkml:annotationXML>
    <inkml:trace contextRef="#ctx0" brushRef="#br0">633 0 1,'0'0'30,"0"0"0,-7 12-10,10 11-5,-13-8-3,9 21-2,-10-8-2,6 16-2,-7-5-1,5 11 0,-4-1-1,2 8-1,-2-2 1,2 4-2,0 1 1,3 3-1,-2 1 1,1 9-2,-2-2 1,1 4-1,-5 2 0,0-1 1,-1 1-2,0-2 0,-1-5 1,-1-7-1,2-7 0,0-2 0,3-2 0,1 0 0,-1-3 0,1 0 1,0 4-1,1 3 0,-3-1 1,4-1-1,0-3 0,2-6 0,0-3 0,2-7 0,1-3 0,0-4 1,1-1-2,-1 1 1,-1 0 0,-1 2 0,0 2 0,1 1-1,-1-4 1,1-3-1,0-2 1,0-3 0,0-1 0,1-3 0,-1-1 0,-1-2 0,0 0 0,0 3 1,1-4-1,0-1 0,4-12 0,-4 14 0,4-14 0,0 0 0,0 0 0,0 0-1,0 0 1,-2 16 0,2-16 0,0 14 0,0-14 0,0 16 1,0-16-1,-1 16 0,1-16 1,0 0-1,0 0 0,-3 15 0,3-15 0,0 0 1,-4 17-1,4-17 0,-4 19 0,4-19 0,-4 19 0,4-19 0,-3 12 0,3-12 0,0 0 0,0 0 0,0 0 0,-16-11 0,16 11 1,-19-24-1,6 7 0,-2-5 1,-2-3-2,0 0 1,1-3 0,1-2 0,1 1 0,3 3-1,2-1 1,2 5-1,3 3 1,3 1 0,1 6 0,0 12 1,1-18-1,-1 18 0,0 0 1,0 0-1,0 0-1,0 0 1,14 12-1,-10 8 1,3 3-1,2 5 2,-1 6-2,3 2 1,-1 3 0,3-4 0,-2 0 0,0-1 0,-1-2 0,0-1 1,-3-5-2,0-2 1,-3 0 0,-1-5 1,0 1-1,-3-7 0,0-13 0,3 16 0,-3-16 0,0 0 1,0 0 0,11-16-1,-3-5 1,5-3-1,4-4 1,3-2-1,2-2 1,3 0 0,2 0-1,4 3 1,0 1-1,0 0-1,4 5-8,-10-7-31,6 2-1,-6 0-2,-4 1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2:45.0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679 1011 24,'-4'20'34,"0"6"3,4-1-24,-8 16-1,7-7-1,-9 11-3,5-6-3,-4 2-2,1-4-1,-1-5 0,1-5-2,2-5-3,-5-4-8,11-18-26,-7 12 0,7-12-1</inkml:trace>
  <inkml:trace contextRef="#ctx0" brushRef="#br0" timeOffset="1">691 1018 4,'0'0'33,"5"-11"2,4 7 1,-9 4-28,28-3-1,-10 4 1,12-5-2,-5 6-2,5-2 0,-5 4-2,-1 0 1,-5 5-2,-7 1 1,-10 5-1,-6 0 0,-8 3 0,-6 1 0,-2 2 0,-2-3 0,-2-1 0,2-3-1,4-2 0,3-1 0,5-5 0,10-6 0,-7 10 0,7-10 0,11 9-1,2-4 1,5 0 0,4 2 0,4-1 0,1 2 0,0 1 0,-3-1 1,-3 2 0,-6 1 0,-12 2 0,-10 1 0,-12 0 0,-7 0 0,-10 1 1,-3-2 0,-3-2-1,0-4-1,7-4-1,1 1-14,18-7-23,5-1-3,11 4 1</inkml:trace>
  <inkml:trace contextRef="#ctx0" brushRef="#br0" timeOffset="2">308 15 10,'0'0'32,"0"0"1,-1-13-15,-8 18-3,9-5-3,-15 2-3,6-1-3,-7 7 0,3-5-1,-6 5-1,1-2-1,-4 4 0,2-2-1,-4 4 0,3 0 0,0 1 0,0 1-1,2 1 1,4 0-1,0 3 1,3 0-1,3 1 0,2-3 0,5 0 0,4-1 0,5 0 1,6-4-1,6-4 0,7-3 1,3-2-1,4-3 1,1-2-3,-8 1-14,5-5-24,-7 1-2,-2-3-1,-2-3-1</inkml:trace>
  <inkml:trace contextRef="#ctx0" brushRef="#br0" timeOffset="3">-1803 2902 12,'0'0'19,"-9"15"-2,2-5-1,7-10-5,-9 16 0,9-16-2,-6 11-1,6-11 0,0 0-1,0 0-2,-12 13 1,12-13-2,0 0 0,0 0 0,-9-5-2,9 5 1,5-15-1,2 1 0,1-2-1,6-4 1,1-2-1,5-6 1,3 1-1,3-2 1,-2 4-1,3-1 1,-1 5-1,1 1 0,-2 6 0,1 4 0,-3 4-1,-2 3 1,0 3-1,-4 4 1,-4 4-1,-5 6 2,-7 5-2,-5 6 1,-5 4 0,-5 3-1,-4 4 1,-2 0 0,1-1-1,1-3 0,4-4-1,1-2-1,9-9-6,-2 6-29,6-23 0,0 0-1,0 0 0</inkml:trace>
  <inkml:trace contextRef="#ctx0" brushRef="#br0" timeOffset="4">-1743 2868 18,'0'0'34,"0"0"1,-4-8-1,4 8-26,24 5-1,-5 1 0,11-6-1,2 5-4,1 0-29,13-7-7,0 0-2,1-2-1</inkml:trace>
  <inkml:trace contextRef="#ctx0" brushRef="#br0" timeOffset="5">-127 4889 1,'0'0'29,"0"0"2,0 0-16,0 0 2,-11-11-5,14-2-4,-3 2-1,8-9-2,0-2 2,7-10-3,1-1 2,6-7-3,0 3 1,4-1-2,-4 4-1,2 5 1,-3 8-1,-1 7 0,-1 12 0,-3 7 0,-4 10 0,-1 4 0,-2 5 0,-3 4 1,-3 2-1,-2 0 0,-4 2 0,-3-2 0,-4-3-1,-1 0-1,0-4-1,-4 0-1,4-6-3,-4 5-4,6-15-27,2 5-1,7-12 1</inkml:trace>
  <inkml:trace contextRef="#ctx0" brushRef="#br0" timeOffset="6">-61 4770 35,'0'0'35,"0"0"2,19 4-14,-3-2-17,11-6 1,5 5-2,5 0-33,6-2-6,-1-3-4,-4 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2:45.0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72 171 2,'-1'14'33,"-2"6"1,-2 3 0,1-1-27,-6 10-1,4-4 1,-6 4-1,4-6-2,-2 0 0,4-7-1,0-2 0,6-17 0,-1 11-1,1-11 1,14-21-2,-1-3 0,2-7 1,5-7-2,4-8 1,2-2-1,2-2 2,-1 2-2,1 4 1,0 7 0,-1 9 1,1 9-1,-6 12 0,-1 12 0,-5 13 0,-6 12-1,-6 8 1,-6 10 0,-5 6-1,-5 3 2,-4-1-2,-2-3 1,1-3-1,0-8-1,4-7-2,0-4-3,11-17-19,-5 0-12,7-14-3,0 0 2</inkml:trace>
  <inkml:trace contextRef="#ctx0" brushRef="#br0" timeOffset="1">112 276 15,'12'-3'37,"6"-1"2,3 2-2,10-6-27,-3 6-2,4-2-23,0 0-18,2-3-5,-8 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2:44.9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1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4-07-16T07:22:44.991"/>
    </inkml:context>
  </inkml:definitions>
  <inkml:traceGroup>
    <inkml:annotationXML>
      <emma:emma xmlns:emma="http://www.w3.org/2003/04/emma" version="1.0">
        <emma:interpretation id="{C238A88B-C9C8-4262-A3A2-075422C5F02C}" emma:medium="tactile" emma:mode="ink">
          <msink:context xmlns:msink="http://schemas.microsoft.com/ink/2010/main" type="writingRegion" rotatedBoundingBox="20469,5217 23163,9923 22399,10360 19705,5655"/>
        </emma:interpretation>
      </emma:emma>
    </inkml:annotationXML>
    <inkml:traceGroup>
      <inkml:annotationXML>
        <emma:emma xmlns:emma="http://www.w3.org/2003/04/emma" version="1.0">
          <emma:interpretation id="{DB359FE4-6EA0-478A-97E5-2BC892BCD8E4}" emma:medium="tactile" emma:mode="ink">
            <msink:context xmlns:msink="http://schemas.microsoft.com/ink/2010/main" type="paragraph" rotatedBoundingBox="20469,5217 23163,9923 22399,10360 19705,5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31D346-C409-4686-9CCE-7AFC0C3A7653}" emma:medium="tactile" emma:mode="ink">
              <msink:context xmlns:msink="http://schemas.microsoft.com/ink/2010/main" type="line" rotatedBoundingBox="20469,5217 23163,9923 22399,10360 19705,5655"/>
            </emma:interpretation>
          </emma:emma>
        </inkml:annotationXML>
        <inkml:traceGroup>
          <inkml:annotationXML>
            <emma:emma xmlns:emma="http://www.w3.org/2003/04/emma" version="1.0">
              <emma:interpretation id="{40C6815D-C881-4411-BD05-A2C4D4572FF8}" emma:medium="tactile" emma:mode="ink">
                <msink:context xmlns:msink="http://schemas.microsoft.com/ink/2010/main" type="inkWord" rotatedBoundingBox="22394,8777 23078,9972 22399,10360 21715,9166">
                  <msink:destinationLink direction="to" ref="{2B760834-3B26-4538-9CC3-47683EC02272}"/>
                  <msink:destinationLink direction="from" ref="{2B760834-3B26-4538-9CC3-47683EC02272}"/>
                  <msink:destinationLink direction="from" ref="{161E3742-089F-43AC-BA30-5594A69391F2}"/>
                </msink:context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?</emma:literal>
                </emma:interpretation>
                <emma:interpretation id="interp3" emma:lang="en-US" emma:confidence="0">
                  <emma:literal>%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3550 2333 13,'-31'62'35,"9"24"2,9 11-2,20 15-22,10-8-5,29 1-1,5-22 0,21-16-1,-1-36-1,15-34-1,-3-39-1,0-31-2,-13-22 1,-16-10-1,-17-7-1,-23-2 1,-22 8 0,-26 12 0,-22 21 0,-21 26-1,-13 20 0,-6 27 1,2 21-2,13 21 0,16 21-5,13 3-33,37 5 0,23-12-2,23-19 0</inkml:trace>
          <inkml:trace contextRef="#ctx1" brushRef="#br0">3495 1985 16,'-12'4'23,"12"-4"-11,0 0-1,0 0-2,0 0 0,0 0-1,0 0-1,-3-22 0,4 9 0,-6-12 0,5 1-1,-7-8-1,7 3-1,-7-3 0,5 7-2,-2 1 1,3 4-2,-1 5 0,2 15-1,2-15 1,-2 15-1,0 0 0,0 0-2,14 0-9,-14 0-23,7 12-1,-7-12 0</inkml:trace>
          <inkml:trace contextRef="#ctx0" brushRef="#br0" timeOffset="-2">1346-1692 2,'-7'-14'30,"2"1"2,1 0-11,4 13-9,0 0-2,26 31-1,-14-6-1,12 22-1,-1 4-1,7 16-2,15 26 0,7 6-7,-3 1 1,3-2-3,2-5 2,-4-8-2,-1-11 0,-5-10 0,-19-27-1,-6-10 7,-5-8-1,-7-7 0,-7-12-1,0 0-1,0 0 11,-21 13-7,-1-19-1,4 8 0,-10-7 0,-1 5 1,-11-8-1,2 8 2,-2-8-10,-1 1 7,2-5 1,-1-1 0,8 0 2,4-2 0,11 2 0,6-5 0,11 18 1,14-27-1,27 26 1,8 4-8,10 5 1,4 7-1,4 5 0,2 5 0,-4 0-1,-5 3 0,-21-7 0,-8-7 6,-5-4 0,-8-23 23,-4-10-10,-6-18-7,-1-5-3,5 1-10,-4-11-24,2-1-2,0 1-2,2 11-23</inkml:trace>
          <inkml:trace contextRef="#ctx0" brushRef="#br0" timeOffset="-1">2152-385 3,'-20'54'33,"7"8"1,11 5 2,3-7-23,26 5-3,4-17-2,18-8-1,1-26-2,15-14 0,-2-26-2,2-23 0,-9-20-1,-11-14 0,-14-12-1,-19-3 0,-20 0-1,-19 10 1,-21 14-1,-9 25 0,-11 25 0,-3 31 0,2 25 0,10 26 1,16 24-4,9 10-33,25-2-1,12-8-3,13-20 1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2:45.0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3BF32E-1E42-46EC-933E-0CE36E8E3A49}" emma:medium="tactile" emma:mode="ink">
          <msink:context xmlns:msink="http://schemas.microsoft.com/ink/2010/main" type="writingRegion" rotatedBoundingBox="17452,16856 21812,16754 21834,17703 17474,17805"/>
        </emma:interpretation>
      </emma:emma>
    </inkml:annotationXML>
    <inkml:traceGroup>
      <inkml:annotationXML>
        <emma:emma xmlns:emma="http://www.w3.org/2003/04/emma" version="1.0">
          <emma:interpretation id="{1BBE74B8-035B-41B2-860A-2EFD99514F75}" emma:medium="tactile" emma:mode="ink">
            <msink:context xmlns:msink="http://schemas.microsoft.com/ink/2010/main" type="paragraph" rotatedBoundingBox="17452,16856 21812,16754 21834,17703 17474,17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1BF1BC-61C2-4127-9EF4-3ECCC702C169}" emma:medium="tactile" emma:mode="ink">
              <msink:context xmlns:msink="http://schemas.microsoft.com/ink/2010/main" type="line" rotatedBoundingBox="17452,16856 21812,16754 21834,17703 17474,17805"/>
            </emma:interpretation>
          </emma:emma>
        </inkml:annotationXML>
        <inkml:traceGroup>
          <inkml:annotationXML>
            <emma:emma xmlns:emma="http://www.w3.org/2003/04/emma" version="1.0">
              <emma:interpretation id="{58C14C40-E398-4AED-B9AE-C81C28162668}" emma:medium="tactile" emma:mode="ink">
                <msink:context xmlns:msink="http://schemas.microsoft.com/ink/2010/main" type="inkWord" rotatedBoundingBox="17452,16856 21812,16754 21834,17703 17474,17805"/>
              </emma:interpretation>
              <emma:one-of disjunction-type="recognition" id="oneOf0">
                <emma:interpretation id="interp0" emma:lang="en-US" emma:confidence="0">
                  <emma:literal>4=793}</emma:literal>
                </emma:interpretation>
                <emma:interpretation id="interp1" emma:lang="en-US" emma:confidence="0">
                  <emma:literal>4=9793}</emma:literal>
                </emma:interpretation>
                <emma:interpretation id="interp2" emma:lang="en-US" emma:confidence="0">
                  <emma:literal>4=7793}</emma:literal>
                </emma:interpretation>
                <emma:interpretation id="interp3" emma:lang="en-US" emma:confidence="0">
                  <emma:literal>4=97793}</emma:literal>
                </emma:interpretation>
                <emma:interpretation id="interp4" emma:lang="en-US" emma:confidence="0">
                  <emma:literal>4=4793}</emma:literal>
                </emma:interpretation>
              </emma:one-of>
            </emma:emma>
          </inkml:annotationXML>
          <inkml:trace contextRef="#ctx0" brushRef="#br0">2049-43 10,'0'0'30,"-9"-6"0,0 1-13,9 5-8,-19 3-2,7-4-1,-4 7-3,0-5-1,-2 5 1,-1-4-1,-2 4 0,3-6 1,-3 3 0,2-4 0,-2 3 1,2-3-2,-1 4 1,3-2-1,0 2 1,2 1-1,1 2 0,3 3-1,2 4 0,1 4 1,-1 6-1,0 2 0,-3 11 0,2 5 0,-4 6 0,-1 3 0,-2 4 0,1 0 0,1 2 1,0-2-1,2-3 1,0-4 0,3-7-1,3-4 2,-1-5-2,3-5 0,0-6 0,2-5-1,1-4 1,2-11-1,-3 14 0,3-14 1,0 0 0,-1 11-1,1-11 1,-2 10-1,2-10 1,0 10-1,0-10 1,2 9-1,-2-9 1,0 0 0,18 7 0,-5-6 0,3 0-1,7 1 1,4 1 0,6 0 0,1 0-1,3 1 0,5-1-6,-3 8-34,8-14 0,-2-2-1,3-10 0</inkml:trace>
          <inkml:trace contextRef="#ctx0" brushRef="#br0" timeOffset="1">2194 316 4,'-7'12'32,"-3"7"1,0 4 0,3-2-25,-7 11-1,7-7 1,-5 4-2,7-9-1,-3 0-1,5-9 0,-1-2 0,4-9-1,0 0-1,10-20 0,4-2 0,5-10-1,8-8-1,6-5 1,7-4-1,2-1 1,-2 6-1,0 5 0,-6 8 0,-1 12 1,-10 11-1,-4 11 0,-8 12 1,-4 7 0,-7 12-1,-4 3 1,-5 7 0,-4 2 0,-4 2-1,-2 1 1,1-5-2,-5-3-7,10-11-27,-1-3-2,7-10-1,2-5 0</inkml:trace>
          <inkml:trace contextRef="#ctx0" brushRef="#br0" timeOffset="2">2267 425 47,'16'-13'39,"10"-3"0,-7 6-6,17 0-29,3 7-6,0 4-33,-2 0-3,0 0-1,2-2-1</inkml:trace>
          <inkml:trace contextRef="#ctx0" brushRef="#br0" timeOffset="3">3073 178 16,'0'0'34,"-2"-10"1,2 10-1,-21 6-23,10-4-2,-10 9-3,1-2-2,-6 4-2,2-2 0,-1 2 0,2-4 0,0 1 1,3-4-1,1 1 0,4-5 0,1 2 0,1-1 1,1 1-2,2 0 1,10-4-1,-11 8 0,11-8 0,5 12 0,7-6 1,5 1-1,6 1 1,6 1-1,3 1 0,4 2 0,-1 1 0,-2 1-1,0 0-4,-9 9-35,0-11 0,-9 0-3,0-6 1</inkml:trace>
          <inkml:trace contextRef="#ctx0" brushRef="#br0" timeOffset="4">3391 148 26,'0'0'37,"0"0"-1,-7 18 1,7 6-30,-7 14-2,4 2 1,-6 10-2,2-2-2,-2 3 0,0-5 0,2-5-1,-2-11-2,5-8-2,-3-6-4,7-16-8,0 0-15,6-17-8,-1-1 1</inkml:trace>
          <inkml:trace contextRef="#ctx0" brushRef="#br0" timeOffset="5">3441 98 12,'11'-17'34,"9"-1"0,7-2 2,3 4-25,11-7-3,-3 10-1,4 0-2,-7 10-3,0 4 1,-14 11-2,-9 7 1,-13 12 0,-9 6-1,-14 7 0,-9 1 0,-7 3 0,-4-4-1,0-4 1,0-6-1,7-10 1,6-7-1,10-6 1,10-7-1,11-4 1,0 0 0,23-2 0,2 1 0,6 4-1,4 0 3,3 4-3,-1 1 1,-5 4 0,-6-1-1,-8 3 1,-13 1 0,-13 0 0,-14-1-1,-10-2 1,-8-2-1,-5-1 1,-3-1 0,0-3-1,4 1-3,13-10-36,6 5 1,14-5-3,11 4 0</inkml:trace>
          <inkml:trace contextRef="#ctx0" brushRef="#br0" timeOffset="6">3973-146 20,'0'0'35,"-12"-5"-1,12 5 0,0 0-26,0 0-2,18-1-1,-2 4-1,10-3-2,2 1 1,8-2 0,0 0-1,5-3 0,-3 0-1,-1-1 1,-6 1-2,-3 0 1,-7 4-1,-4 0 1,-6 4-1,-11-4 1,10 15 0,-10-3-1,-4 4 2,-1 1-1,-1 2 1,-1 2 0,-2 4-1,1 2 1,-2 6 0,1 5 0,-3 9 0,0 7-1,-1 5 1,0 3-1,1 4 1,1 0 0,0-4-1,2-5 0,1-9 0,3-11 0,1-7 0,1-6 0,0-9 0,2-5-1,1-10 1,-2 9-1,2-9 0,0 0 1,0 0-1,0 0 0,-9 7 0,9-7 0,0 0 0,0 0 0,-9 3 1,9-3-1,-14-4 0,0 1 1,-4-1-1,-5 2 0,-3 0 1,-3 1-1,-2 2 0,-1 3-2,10-3-9,-1 9-30,9-15-1,6-8-2,9-17 0</inkml:trace>
          <inkml:trace contextRef="#ctx0" brushRef="#br0" timeOffset="7">56 51 23,'-12'-5'30,"12"5"3,-21 13-20,21-13-2,-14 26-2,12-8-2,-5 13 0,8-2-2,-1 9 1,9-2 0,1 4-2,10-4 1,2-1-1,9-6-1,1-5 1,8-9-2,-1-8 0,6-8 0,-1-8-1,-2-11 0,-4-9 0,-3-7 0,-6-7-1,-6-3 1,-6-3-1,-12 1 1,-7 4-1,-8 7 0,-8 8 1,-4 7-2,-5 12 1,-3 10 0,0 9 0,-1 11 0,4 9 0,3 8 0,3 12 0,5 7 0,2 6 0,2 4 1,4 4 0,2 0-1,1-1 2,1-6-3,4-9-1,-4-5-19,8-16-18,1-8-1,4-17-1,4-9 0</inkml:trace>
          <inkml:trace contextRef="#ctx0" brushRef="#br0" timeOffset="8">780 309 31,'-3'-9'35,"3"9"1,0 0-18,21-1-6,-9 7-3,11-9-3,0 7-2,7-5 0,2 2-2,2-2-1,1-1-2,-7 2-7,3-8-27,-5 6-2,-5-1 1,-7 2-2</inkml:trace>
          <inkml:trace contextRef="#ctx0" brushRef="#br0" timeOffset="9">798 446 29,'0'0'37,"0"0"1,18 3-2,3-4-30,1 5 0,10-3-2,4 2-3,-1 3-12,7-3-25,-2 1-2,-1-1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19.6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301 46 16,'-3'-21'23,"3"21"-2,-8-26-3,8 26-3,-9 24-3,12 17-3,-7 5-2,6 21-2,-6 13-1,6 22-1,-5 14 1,3 19-1,-3 6-1,2 13 1,-2 3-1,1 6 0,2 2 0,3 3 1,0-7-3,4-5 2,2-5-2,0-5 2,1-8-2,1-2 1,-5-13 0,0-7-1,-4-13 1,-2-7 1,-1-13-1,0-9 0,-5-8 1,-2-12-1,2-5 2,0-6-2,2-2 0,0-5-1,1 1 2,2 0-2,-1 1 0,4-3 1,-1 0-2,2-1 2,-2-2-1,2-3 0,0 0 0,0-2 1,-2-3-1,1 1 0,-1-1 0,0-1 0,1 3 0,-1-1 0,1 0 0,-1 0 0,0-3 0,-1-1 0,2-4 0,-2-4 0,0-13 1,0 18-1,0-18 1,0 0-1,0 0 1,0 0-1,0 0 1,0 0-1,0 0 0,-14-7 1,14 7-1,-9-13 0,9 13 0,-14-19 0,3 3-1,-2-5 1,-2-4 0,-5-5-1,-4-10 0,-4 0 1,-3-1-1,2 1 1,0 3-1,2 7 0,4 3 1,5 9-1,18 18 0,-17-11 1,17 11-1,9 12 0,3 5 1,7 7 0,3 8-1,5 7 2,4 6-1,1 5 0,2 2 1,-2 1-1,-4-5 0,0-6 0,-7-10 1,-1-7-1,-5-17 1,-1-13 0,-1-16-1,0-17 0,-1-11 2,1-10-2,5-4 1,0-4-1,3 11-3,-2-1-25,7 28-11,-2 12-1,-3 14-1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2:45.01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1" timeString="2014-07-17T11:33:00.366"/>
    </inkml:context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D29E51-AEA7-4001-BBDF-1EA725115A02}" emma:medium="tactile" emma:mode="ink">
          <msink:context xmlns:msink="http://schemas.microsoft.com/ink/2010/main" type="writingRegion" rotatedBoundingBox="15492,9261 21313,9975 20735,14685 14914,13971"/>
        </emma:interpretation>
      </emma:emma>
    </inkml:annotationXML>
    <inkml:traceGroup>
      <inkml:annotationXML>
        <emma:emma xmlns:emma="http://www.w3.org/2003/04/emma" version="1.0">
          <emma:interpretation id="{B30D52F8-1F03-427E-835B-CD8B4054A599}" emma:medium="tactile" emma:mode="ink">
            <msink:context xmlns:msink="http://schemas.microsoft.com/ink/2010/main" type="paragraph" rotatedBoundingBox="15492,9261 21313,9975 21041,12193 15220,11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C68C41-6EED-49AB-9EA8-E6BFCAF49FFC}" emma:medium="tactile" emma:mode="ink">
              <msink:context xmlns:msink="http://schemas.microsoft.com/ink/2010/main" type="line" rotatedBoundingBox="15492,9261 21313,9975 21041,12193 15220,11479"/>
            </emma:interpretation>
          </emma:emma>
        </inkml:annotationXML>
        <inkml:traceGroup>
          <inkml:annotationXML>
            <emma:emma xmlns:emma="http://www.w3.org/2003/04/emma" version="1.0">
              <emma:interpretation id="{A90BD9EF-7EBF-4B83-8274-744CC06D58E2}" emma:medium="tactile" emma:mode="ink">
                <msink:context xmlns:msink="http://schemas.microsoft.com/ink/2010/main" type="inkWord" rotatedBoundingBox="14873,9742 17565,8807 18216,10682 15524,11617">
                  <msink:destinationLink direction="to" ref="{42472343-F9DD-4426-8098-E9957F7890D3}"/>
                </msink:context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do</emma:literal>
                </emma:interpretation>
                <emma:interpretation id="interp2" emma:lang="en-US" emma:confidence="0">
                  <emma:literal>So</emma:literal>
                </emma:interpretation>
                <emma:interpretation id="interp3" emma:lang="en-US" emma:confidence="0">
                  <emma:literal>Ho</emma:literal>
                </emma:interpretation>
                <emma:interpretation id="interp4" emma:lang="en-US" emma:confidence="0">
                  <emma:literal>so</emma:literal>
                </emma:interpretation>
              </emma:one-of>
            </emma:emma>
          </inkml:annotationXML>
          <inkml:trace contextRef="#ctx0" brushRef="#br0">-3166 4463 26,'0'0'22,"-17"5"-2,-3 22-3,9 32-5,-19 20-2,7 40-2,-18 17-1,4 27-1,-10 13-1,2 19-1,-6-10-1,1-6 0,0-19 1,10-21-2,2-23-1,7-22 1,4-23-1,8-22 1,4-16-1,6-14 0,9-19 0,0 0-1,-14-7 1,12-15-2,1-8 1,1-7-1,-2-8 0,0-10 0,-3-6-1,-3-6 0,-2 0 1,-3 2-1,-2 11 2,-3 5-1,0 11 0,1 13 0,3 24 0,5 22 1,5 19 0,8 17 1,5 15-1,5 9 1,3 3 1,5 5 0,-1-12 0,0-6 0,-1-12 0,-2-7-1,-4-16 1,-3-7 0,-2-9 0,-4-7-1,-5-13 1,12-21-1,-4-20 0,12-18-1,6-17 2,11-14-2,9-5-2,8-4-1,12 26-18,-7 9-16,-3 25-2,-13 20 0</inkml:trace>
          <inkml:trace contextRef="#ctx0" brushRef="#br0" timeOffset="1">-1802 5259 1,'-26'72'30,"0"12"-6,8 27-7,-3-3 0,20 8-4,1-18 0,25-6-4,5-28-3,24-19 0,9-36-1,22-35-1,2-32 0,5-19-2,-7-20-1,-11-7 1,-15-7-1,-21 1 0,-21 6-1,-26 19 1,-20 15-1,-17 23 0,-16 20 1,-7 24 0,-7 21-1,-4 24 0,4 25-2,0 12-18,13 27-16,0 7-3,4 2 1</inkml:trace>
        </inkml:traceGroup>
        <inkml:traceGroup>
          <inkml:annotationXML>
            <emma:emma xmlns:emma="http://www.w3.org/2003/04/emma" version="1.0">
              <emma:interpretation id="{F416E48F-6D65-4BCE-98BA-A73B11A4B093}" emma:medium="tactile" emma:mode="ink">
                <msink:context xmlns:msink="http://schemas.microsoft.com/ink/2010/main" type="inkWord" rotatedBoundingBox="20003,10637 21214,10786 21058,12057 19847,11909">
                  <msink:destinationLink direction="with" ref="{B76F9F36-0DEB-475D-B07C-99DBEFB4E988}"/>
                  <msink:destinationLink direction="to" ref="{161E3742-089F-43AC-BA30-5594A69391F2}"/>
                </msink:context>
              </emma:interpretation>
              <emma:one-of disjunction-type="recognition" id="oneOf1">
                <emma:interpretation id="interp5" emma:lang="en-US" emma:confidence="0">
                  <emma:literal>o</emma:literal>
                </emma:interpretation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0</emma:literal>
                </emma:interpretation>
                <emma:interpretation id="interp8" emma:lang="en-US" emma:confidence="0">
                  <emma:literal>@</emma:literal>
                </emma:interpretation>
                <emma:interpretation id="interp9" emma:lang="en-US" emma:confidence="0">
                  <emma:literal>☺</emma:literal>
                </emma:interpretation>
              </emma:one-of>
            </emma:emma>
          </inkml:annotationXML>
          <inkml:trace contextRef="#ctx1" brushRef="#br0">773 6132 30,'0'0'29,"-17"-4"3,17 4-1,0 0-11,-21-10-4,21 10-3,0 0-4,0 0-2,0 0-1,0 0-1,0 0-2,0 0 0,17 16 0,-17-16-1,24 24 0,-4-10-1,0 3 0,6 4 0,1-6-1,4 6 1,0-9 0,5 5-1,1-5 1,-2 0 0,-2-1-1,-6-6 1,-2 0 0,-4-2-1,-21-3 1,22 4 1,-22-4-1,0 0 0,5-17 1,-5 17 0,-3-31-1,3 10 1,-2-9-1,4-2 1,1-10-1,2 1-1,1-8 1,2 1 0,3 2 0,-1 1-1,1 8-1,-4 1-3,-7 36-10,8-26-26,-8 26 0,0 0-1,0 0-1</inkml:trace>
          <inkml:trace contextRef="#ctx1" brushRef="#br0" timeOffset="-1007.6517">1405 6320 21,'0'0'28,"-9"-16"2,9 16-1,0 0-11,-24-20-3,24 20-3,-24-7-3,24 7-2,-30-5-2,30 5 0,-35 3 0,18 4-1,-7-5-1,6 6 0,-4-6-1,4 7 0,-2-4-1,1 5-1,-2-1 1,2 1-1,-2 2 1,0 4 0,0 1 0,2 2-1,0 2 2,3 1-1,1 4-1,3 4 2,-1 1-2,5 5 1,-1 0 0,4 2-1,1 0 1,4 2-1,0-1 0,4-2 1,4 1-1,-1-2 0,4-2 1,3 4-1,1-3 1,8-2-1,1-4 1,6-5-1,3-3 1,5-5-1,4-8 1,3-1-1,0-3 1,2-6 0,-4-3 0,2-2-1,-3-5 1,3 0 0,-2-6-1,-3-1 0,-1-5 1,-1-2-1,0-5 1,0-3-1,-1-1 1,-4 1 0,-2-3 0,-2-1 0,-8-3 0,-2-4 0,-10 0 0,-6-1 0,-8-6 0,-7 0-1,-9 2 1,-7 5 0,-13 7 0,-11 9-1,-11 8 0,-8 11 0,-5 10 0,-6 7-1,2 10-1,2-2-3,14 15-2,-9-13-31,36 9-2,4-9 1,25 2-2</inkml:trace>
        </inkml:traceGroup>
      </inkml:traceGroup>
    </inkml:traceGroup>
    <inkml:traceGroup>
      <inkml:annotationXML>
        <emma:emma xmlns:emma="http://www.w3.org/2003/04/emma" version="1.0">
          <emma:interpretation id="{32B32751-7BD3-4622-94BF-B9F3A23AB94F}" emma:medium="tactile" emma:mode="ink">
            <msink:context xmlns:msink="http://schemas.microsoft.com/ink/2010/main" type="paragraph" rotatedBoundingBox="17118,10398 19138,12871 16472,15049 14452,12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1FCD77-2C1A-48B2-8EBF-C3BE8ED0D5F7}" emma:medium="tactile" emma:mode="ink">
              <msink:context xmlns:msink="http://schemas.microsoft.com/ink/2010/main" type="inkBullet" rotatedBoundingBox="15557,11673 16467,12787 15363,13690 14452,12575"/>
            </emma:interpretation>
            <emma:one-of disjunction-type="recognition" id="oneOf2">
              <emma:interpretation id="interp10" emma:lang="en-US" emma:confidence="0">
                <emma:literal>?</emma:literal>
              </emma:interpretation>
              <emma:interpretation id="interp11" emma:lang="en-US" emma:confidence="0">
                <emma:literal>!</emma:literal>
              </emma:interpretation>
              <emma:interpretation id="interp12" emma:lang="en-US" emma:confidence="0">
                <emma:literal>Q</emma:literal>
              </emma:interpretation>
              <emma:interpretation id="interp13" emma:lang="en-US" emma:confidence="0">
                <emma:literal>q</emma:literal>
              </emma:interpretation>
              <emma:interpretation id="interp14" emma:lang="en-US" emma:confidence="0">
                <emma:literal>F</emma:literal>
              </emma:interpretation>
            </emma:one-of>
          </emma:emma>
        </inkml:annotationXML>
        <inkml:trace contextRef="#ctx0" brushRef="#br0" timeOffset="-3">-3932 7037 19,'-42'84'33,"6"18"2,2-1-13,24 20-8,5-14-2,27-5-4,8-25-3,20-14 0,6-30-2,14-32 0,-1-34-1,1-30 0,-9-24 0,-8-12 0,-13-10 1,-15-4-1,-15-2-2,-16 12 2,-15 11-2,-11 18 0,-10 20 1,-62 26-1,46 54-1,0 31 0,0 20-8,20 29-26,-5 17-3,11 15-1,5 8-1</inkml:trace>
        <inkml:trace contextRef="#ctx0" brushRef="#br0" timeOffset="-5">-3853 8810 2,'-11'12'10</inkml:trace>
      </inkml:traceGroup>
      <inkml:traceGroup>
        <inkml:annotationXML>
          <emma:emma xmlns:emma="http://www.w3.org/2003/04/emma" version="1.0">
            <emma:interpretation id="{17ED7518-E10B-4349-89C1-82D2823852F3}" emma:medium="tactile" emma:mode="ink">
              <msink:context xmlns:msink="http://schemas.microsoft.com/ink/2010/main" type="line" rotatedBoundingBox="17583,10967 19138,12871 17339,14341 15784,12436"/>
            </emma:interpretation>
          </emma:emma>
        </inkml:annotationXML>
        <inkml:traceGroup>
          <inkml:annotationXML>
            <emma:emma xmlns:emma="http://www.w3.org/2003/04/emma" version="1.0">
              <emma:interpretation id="{310D2DB3-EF05-4CA3-A9F6-3C172BEF53E7}" emma:medium="tactile" emma:mode="ink">
                <msink:context xmlns:msink="http://schemas.microsoft.com/ink/2010/main" type="inkWord" rotatedBoundingBox="17583,10967 19138,12871 17339,14341 15784,12436"/>
              </emma:interpretation>
              <emma:one-of disjunction-type="recognition" id="oneOf3">
                <emma:interpretation id="interp15" emma:lang="en-US" emma:confidence="0">
                  <emma:literal>tag</emma:literal>
                </emma:interpretation>
                <emma:interpretation id="interp16" emma:lang="en-US" emma:confidence="0">
                  <emma:literal>tang</emma:literal>
                </emma:interpretation>
                <emma:interpretation id="interp17" emma:lang="en-US" emma:confidence="0">
                  <emma:literal>Yeung</emma:literal>
                </emma:interpretation>
                <emma:interpretation id="interp18" emma:lang="en-US" emma:confidence="0">
                  <emma:literal>thing</emma:literal>
                </emma:interpretation>
                <emma:interpretation id="interp19" emma:lang="en-US" emma:confidence="0">
                  <emma:literal>tending</emma:literal>
                </emma:interpretation>
              </emma:one-of>
            </emma:emma>
          </inkml:annotationXML>
          <inkml:trace contextRef="#ctx0" brushRef="#br0" timeOffset="-4">-1644 6099 27,'-16'58'31,"-3"9"-16,10 38-2,-9 8-2,8 28 1,-11 3-2,6 21-2,-6-1-4,5 13 0,-2-1-2,7-5 0,-3-12 0,5-9-1,1-20-1,5-17 1,0-22 0,2-23 1,-4-20 0,3-15-1,2-33 0,0 0 1,-19-11-1,11-14 0,-2-10 0,2-4-1,-2-9-1,-1-6 1,1-1-1,-1-1 0,-1-2 0,0 2 1,0 7-1,0 7 1,2 7-1,2 8 0,2 13 1,6 14 0,3 28-1,4 9 0,3 9 2,2 13-1,1 3 1,2 3 1,-1-8-1,0-8 0,0-13 1,2-15 0,5-21 0,4-19-1,3-18 0,7-10 1,1-13-1,4-3 1,2 0-3,-1-4-9,1 19-26,-8 5-2,-7 4 0,-8 8-3</inkml:trace>
          <inkml:trace contextRef="#ctx0" brushRef="#br0" timeOffset="-2">-1880 8427 1,'-23'-10'29,"-2"18"-1,1 26-13,-11 8-1,10 29 0,-27 114 9,31-78-14,19 18-2,5-12 0,21-4-2,7-24 0,20-19-1,6-31-2,13-31 0,6-32 0,3-28 1,-5-26-2,-4-16 0,-16-13 0,-19 0-1,-18 3 1,-24 16 0,-21 13-1,-17 23 1,-17 24-1,-10 24 0,-1 22 0,3 19-1,8 22-4,6-1-27,21 14-6,7-13-2,12-15 1</inkml:trace>
          <inkml:trace contextRef="#ctx0" brushRef="#br1" timeOffset="-1">-1693 8998 4,'-10'24'17,"0"-6"-2,0-5-2,10-13-2,-14 11-2,14-11-2,0-22-1,6 1-2,-1-11-2,6-1 0,-1-7-2,3-2 0,1 0-1,0 4 2,0 6-1,-3 10 1,-4 4 2,-7 18 0,0 0 0,0 0 0,2 26 0,-12 4 0,-7-1 1,0 9-2,-4 2 0,-3 5-1,0-5 1,2-2-1,-1-8 1,7-5-2,3-6 1,3-6 0,10-13-1,-1-21 0,6-7 0,9-11 0,3-9 0,3-6 0,0-5-1,3-2 1,-2 7 0,-4 10 0,-3 10 0,-5 16 0,-9 18 0,-3 13 0,-8 16 0,-6 13 0,-4 4 2,-6 8-1,-1 4 0,-1-1 0,1-8 0,2-7 0,5-11 1,4-8-2,5-7 1,12-16-1,0 0 0,-2-32 1,11-2-2,6-9 1,2-6 0,1-6 0,1-1-1,-3 6 1,-2 8 0,-2 9-1,-4 9 1,-8 24 0,0 0 0,-15 10 0,-1 19 0,-2 10 0,-3 3 2,-2 6-2,-2-1 1,3-2-1,1-5 1,5-12 0,5-5 0,11-23-1,0 0 0,0 0 0,-4-20 0,12-9 0,5-10 0,-1-3 0,1-6-1,1 2 1,-3 6-1,-4 6 1,-2 10 0,-5 24 0,0 0-1,-22 23 1,6 13 1,-3 12 0,0 3 0,-2 5-1,2-1 1,3-6-1,6-10 1,4-11 0,6-12-1,0-16 0,18-7 1,-1-14-1,6-8-1,2-4 1,4-4 0,2 1-1,-3 4 0,-1 9 1,-7 14-1,-5 14 1,-8 19 1,-10 11-1,-9 7 1,-4 5-1,-3 1 1,-2-2-1,1-5 1,3-9-1,3-13 0,6-5 0,8-14 0,0 0 0,0 0 0,16-7 0,1-8 0,4-9-1,2-4 2,2-3-1,-1 1 1,0-1-2,-3 7 2,-6 2-1,-3 8 0,-12 14 0,0 0 0,2 19 0,-9 2-1,-1 4 1,-3 5 0,1 1 0,0-3 0,3-3 0,0-9-1,7-16 1,0 13 1,0-13-1,16-32 0,-2 3 0,2-8-1,4-3 1,1-2 0,0-2 0,0 2-1,-3 8 1,-1 10-1,-5 4 1,-12 20 0,5-17 1,-5 17-1,-17 6 0,0 4 0,-2 5 0,-2 5 1,-2 2-1,4 2 1,2 0-1,4-1 2,5-4-2,4-1 1,4-18-1,0 0 0,18 3 0,-6-19-1,7-9 1,2-9-1,1-5 2,2-5-2,0 0 1,-2 4-1,-5 5 2,-6 7-1,-5 10 0,-6 18 0,-13-6 0,-5 17-1,-4 10 1,-4 7 0,-2 6-1,0 5 2,2 4-1,3 6 1,4-1-1,6-4 0,6-2 0,5-5 1,7-8-1,3-5 0,5-12 0,5-14 0,7-17 0,2-9 1,2-11 0,2-5-2,0-10 2,-3-3-2,-5-2 1,-5 4-1,-8 7 1,-9 6-1,-9 6 1,-9 8 0,-7 11-1,-5 9 1,-7 12 0,-4 11 0,-2 12 0,0 6-1,2 12 1,4 5 1,3 3-1,8 3 0,5-1 0,9-5 1,7-4-1,7-5 1,7-6-1,8-11 0,6-9 0,5-11 0,6-11 1,5-14-1,0-8 0,3-10-1,-4-6 1,-4-3 0,-7-3 0,-5 0 0,-8 5 0,-7 6 0,-9 5 0,-7 4 0,-8 7 0,-6 5 0,-5 9 0,-5 6-1,-5 8 1,-2 10-1,-2 10 1,2 6-1,2 8 1,6 7 1,6 4-2,7-2 1,9-1 0,9-1 1,6-7-1,11-6 1,4-7-1,6-7 0,1-6 0,3-8 1,1-7-1,-1-7 0,-2-9 1,-3-9-2,-3-7 2,0-10-2,-6-7 1,-3-2-1,-6-5 1,-4 2 0,-5 2-1,-5 8 2,-6 6-1,-5 16-1,-6 11 1,-2 15-1,0 13 1,-6 13-1,3 9 1,-2 10-1,5 9 1,4 4 1,4 4-1,6-5 1,5 1 0,11-6 0,6-7 0,4-8 0,8-10 0,3-14 0,8-16 0,1-10 0,3-16 0,-3-13 0,0-9 0,-4-9-1,-4-2 1,-7-2-1,-9-3 0,-7 5-1,-10 8 1,-6 5 0,-12 10 0,-4 12 0,-7 9-1,-3 14 1,-6 16-1,1 11 0,-2 13 1,1 12-1,5 9 1,4 9 0,4 4-1,7-3 2,9-2-1,8-4 0,7-8-1,5-8 2,9-8-1,6-13 0,7-8 1,4-11-1,4-11 1,3-11 0,2-15-1,1-11 1,1-7 0,-5-8-1,-5-8 0,-7 1 0,-7 1 0,-8 3 0,-8 10 0,-9 6-1,-7 9 1,-9 15-1,-5 11 1,-3 15-1,-5 13 1,-2 13-1,0 12 0,1 10 2,4 9-2,2 4 1,7 2 0,6-2 1,8-7-1,8-8 1,8-8-1,7-13 0,11-13 1,5-16 0,6-15-1,3-12 2,1-14-2,1-9 0,-4-5 1,-5-7-1,-10 1 0,-7 3 0,-10 5 0,-8 5 0,-11 9 0,-8 9 0,-6 9 0,-6 12 0,-2 11-1,2 14 0,1 14 1,6 19 0,6 13 0,8 10 0,7 4-4,24 5-30,21 17-39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2:44.98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4-07-16T07:22:44.984"/>
    </inkml:context>
  </inkml:definitions>
  <inkml:traceGroup>
    <inkml:annotationXML>
      <emma:emma xmlns:emma="http://www.w3.org/2003/04/emma" version="1.0">
        <emma:interpretation id="{6FB7DE0D-74BF-49F7-97BA-DFEF8EA2652D}" emma:medium="tactile" emma:mode="ink">
          <msink:context xmlns:msink="http://schemas.microsoft.com/ink/2010/main" type="writingRegion" rotatedBoundingBox="20371,5353 16194,9784 15511,9140 19688,4709"/>
        </emma:interpretation>
      </emma:emma>
    </inkml:annotationXML>
    <inkml:traceGroup>
      <inkml:annotationXML>
        <emma:emma xmlns:emma="http://www.w3.org/2003/04/emma" version="1.0">
          <emma:interpretation id="{CD491EB7-60DF-46EC-8A62-CFF2E5308A76}" emma:medium="tactile" emma:mode="ink">
            <msink:context xmlns:msink="http://schemas.microsoft.com/ink/2010/main" type="paragraph" rotatedBoundingBox="20371,5353 16194,9784 15511,9140 19688,4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9FB8D1-9DA0-4133-A2B0-46328E1BED0B}" emma:medium="tactile" emma:mode="ink">
              <msink:context xmlns:msink="http://schemas.microsoft.com/ink/2010/main" type="line" rotatedBoundingBox="20371,5353 16194,9784 15511,9140 19688,4709"/>
            </emma:interpretation>
          </emma:emma>
        </inkml:annotationXML>
        <inkml:traceGroup>
          <inkml:annotationXML>
            <emma:emma xmlns:emma="http://www.w3.org/2003/04/emma" version="1.0">
              <emma:interpretation id="{11358B48-DF42-4D46-8009-B3F430130F21}" emma:medium="tactile" emma:mode="ink">
                <msink:context xmlns:msink="http://schemas.microsoft.com/ink/2010/main" type="inkWord" rotatedBoundingBox="20371,5353 16194,9784 15511,9140 19688,4709">
                  <msink:destinationLink direction="from" ref="{42472343-F9DD-4426-8098-E9957F7890D3}"/>
                  <msink:destinationLink direction="with" ref="{B76F9F36-0DEB-475D-B07C-99DBEFB4E988}"/>
                </msink:context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6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738-2180 2,'-20'4'26,"-5"4"-6,4 16-2,-12 0-5,10 19 0,-10 1-4,14 18-1,-5-1-1,17 11-1,3-5-1,19 2 0,9-15-1,21-5 0,11-17-1,18-13 0,6-19-1,6-17 1,0-20-1,-6-11 0,-9-15 0,-9-9 0,-17-7 0,-15-5-1,-18-6 0,-12 7 0,-18 8-1,-16 15 0,-19 16 0,-17 17-1,-13 21 0,-6 16 2,1 22-3,4 13-2,26 15-33,8 2-2,27-6 0,24-5-1</inkml:trace>
          <inkml:trace contextRef="#ctx0" brushRef="#br0" timeOffset="0.9977">603-1615 3,'0'0'28,"21"-17"-9,-21 17-1,0 0-4,0 0-2,-3 23-3,-12 0-2,1 16-1,-16 4 0,1 13-2,-11 4 0,-5 10-2,-6 3 1,-7 4-3,-4 0 2,2-3-2,4-9 0,5-4 0,6-11-1,9-8 1,9-11 0,9-13 0,18-18 0,0 0 0,0 0 0,-4-20 0,12-2 0,-1-8 0,1 0 0,-1-8-1,0 0 0,-4-4 0,1 3 1,-2 0-1,-2 3 0,0 3 0,0 7 1,-2 4-1,1 8 0,1 14 1,0 0-1,-13 36 1,4 3 0,-1 11 0,-3 9 0,-2 7 2,-4-1-2,3 0 2,-3-8-1,7-7 1,-1-13-1,5-9 0,-1-12 1,9-16 0,0 0 0,24-1 0,1-23 1,13-4-1,7-9 1,7-5-3,8 11-13,-2-7-22,-6 7-3,-8 9-1</inkml:trace>
          <inkml:trace contextRef="#ctx0" brushRef="#br0" timeOffset="1.9976">-350-355 22,'-29'51'35,"7"0"-1,16 12-19,1-14-5,24 6 0,4-19-2,25-4-2,6-21 0,18-12-1,2-21-1,5-15 0,-7-12 0,-6-9-2,-13-10 0,-18 4-2,-21 3 1,-22 5-2,-23 10 1,-17 9-1,-14 14 0,-6 14 0,-4 16 1,3 14 1,9 14-1,11 4-15,23 19-21,16-3-2,22-1 0,19-11 0</inkml:trace>
          <inkml:trace contextRef="#ctx1" brushRef="#br0">-2785 1633 7,'-35'52'27,"2"17"-4,-3 4-4,18 18-3,-5-7-3,29 8-3,4-22-2,26-7-2,12-28-1,22-20 0,9-26-2,8-21 1,3-27-2,-1-18 0,57-111 2,-95 88-3,-23 10 0,-18 4 0,-18 12 0,-22 14 0,-18 22 0,-19 17 0,-13 23-1,-10 19 0,-3 25 0,6 24-4,3 11-18,18 22-14,13 5-2,19 2-3</inkml:trace>
          <inkml:trace contextRef="#ctx1" brushRef="#br0" timeOffset="1">-488-153 15,'0'0'19,"0"0"-2,0 0-4,0 0-2,0 0-4,0 0 0,0 0-2,0 0 0,0 0-1,0 0-1,0 18 1,0-18-1,-17 25 0,-1-10 0,-2 12 1,-8-2-2,-3 9 1,-7-1 0,-1 6-1,-6-2 0,-1 2-1,1-6 1,0 2-1,0-3 0,3 0 1,0-1-2,2 3 1,2-1 0,2 1 0,-3 1 0,1 1-1,0 2 2,1 0-2,1-1 0,1-3 1,2 1-1,2-3 0,3-4 0,3 0 0,1-2 0,0 0 0,-1-1 0,-2 1 0,-1 0 0,2-1 0,-4 0 0,2-3 1,0-1-1,1-1 0,1-2 0,3-1 0,1-3-1,1 1 1,1 0 0,2 1 0,1-1 0,1-2 0,5-1 0,11-12 0,-19 18 0,19-18 0,-16 17 0,16-17 0,-15 17 0,15-17 0,-19 20 0,19-20 0,-16 18 0,16-18 0,-16 15 0,16-15 0,0 0 0,-15 14 0,15-14 0,0 0 0,-12 14 0,12-14 0,0 0 0,-14 14 0,14-14 0,0 0 1,-16 14-2,16-14 1,0 0 1,-13 11-1,13-11 0,0 0 1,0 0-1,0 0 1,-4-19 0,5 6-1,2-1 1,0-4-1,-2-3 0,2-3 0,0-1 0,0-2 0,-1 0 0,4-1-1,0-2 2,2 1-2,2 0 2,1 3-1,-1 4 0,0 2 0,0 5-1,-10 15 1,12-13 0,-12 13 0,0 23 0,-4-2 0,-4 4 0,-2 7 1,-1 3-1,-2 1 1,-3 1-1,2-2 1,0-3-1,2-1 1,0-1-1,1 0 1,1-2 0,1-3-1,0-3 1,2-2 0,2-5 0,-1-2-1,6-13 2,-4 14-2,4-14 1,0 0 1,0 0-1,0 0 2,17-6-3,-1 0 2,5-6-1,6-2 0,4 0 0,4 0 0,2-1 0,3 2-1,4 6-2,-13-6-28,4 16-8,-10-1-3,-5-4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5:03:00.36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2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06T15:03:00.371"/>
    </inkml:context>
  </inkml:definitions>
  <inkml:traceGroup>
    <inkml:annotationXML>
      <emma:emma xmlns:emma="http://www.w3.org/2003/04/emma" version="1.0">
        <emma:interpretation id="{310B4FB7-3F25-4175-93BB-40707F890662}" emma:medium="tactile" emma:mode="ink">
          <msink:context xmlns:msink="http://schemas.microsoft.com/ink/2010/main" type="writingRegion" rotatedBoundingBox="8274,4961 10590,9859 9180,10526 6863,5628">
            <msink:destinationLink direction="with" ref="{BDB5AA5B-CEDF-44AD-A546-76ADF578AB24}"/>
          </msink:context>
        </emma:interpretation>
      </emma:emma>
    </inkml:annotationXML>
    <inkml:traceGroup>
      <inkml:annotationXML>
        <emma:emma xmlns:emma="http://www.w3.org/2003/04/emma" version="1.0">
          <emma:interpretation id="{10184C85-DB51-4566-8323-EEE974FF7C48}" emma:medium="tactile" emma:mode="ink">
            <msink:context xmlns:msink="http://schemas.microsoft.com/ink/2010/main" type="paragraph" rotatedBoundingBox="8274,4961 10590,9859 9180,10526 6863,5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F35737-A675-4AA9-8B7E-A36BE068736E}" emma:medium="tactile" emma:mode="ink">
              <msink:context xmlns:msink="http://schemas.microsoft.com/ink/2010/main" type="line" rotatedBoundingBox="8274,4961 10590,9859 9180,10526 6863,5628"/>
            </emma:interpretation>
          </emma:emma>
        </inkml:annotationXML>
        <inkml:traceGroup>
          <inkml:annotationXML>
            <emma:emma xmlns:emma="http://www.w3.org/2003/04/emma" version="1.0">
              <emma:interpretation id="{3C2403E5-F927-4D27-BA1E-C9EDE1806AFD}" emma:medium="tactile" emma:mode="ink">
                <msink:context xmlns:msink="http://schemas.microsoft.com/ink/2010/main" type="inkWord" rotatedBoundingBox="8274,4961 10590,9859 9180,10526 6863,5628">
                  <msink:destinationLink direction="from" ref="{2ED8D572-08F1-4842-9539-825B314B390E}"/>
                </msink:context>
              </emma:interpretation>
              <emma:one-of disjunction-type="recognition" id="oneOf0">
                <emma:interpretation id="interp0" emma:lang="en-US" emma:confidence="0">
                  <emma:literal>torso</emma:literal>
                </emma:interpretation>
                <emma:interpretation id="interp1" emma:lang="en-US" emma:confidence="0">
                  <emma:literal>Moro</emma:literal>
                </emma:interpretation>
                <emma:interpretation id="interp2" emma:lang="en-US" emma:confidence="0">
                  <emma:literal>bono</emma:literal>
                </emma:interpretation>
                <emma:interpretation id="interp3" emma:lang="en-US" emma:confidence="0">
                  <emma:literal>limo</emma:literal>
                </emma:interpretation>
                <emma:interpretation id="interp4" emma:lang="en-US" emma:confidence="0">
                  <emma:literal>Norio</emma:literal>
                </emma:interpretation>
              </emma:one-of>
            </emma:emma>
          </inkml:annotationXML>
          <inkml:trace contextRef="#ctx0" brushRef="#br0">1346-1692 2,'-7'-14'30,"2"1"2,1 0-11,4 13-9,0 0-2,26 31-1,-14-6-1,12 22-1,-1 4-1,7 16-2,15 26 0,7 6-7,-3 1 1,3-2-3,2-5 2,-4-8-2,-1-11 0,-5-10 0,-19-27-1,-6-10 7,-5-8-1,-7-7 0,-7-12-1,0 0-1,0 0 11,-21 13-7,-1-19-1,4 8 0,-10-7 0,-1 5 1,-11-8-1,2 8 2,-2-8-10,-1 1 7,2-5 1,-1-1 0,8 0 2,4-2 0,11 2 0,6-5 0,11 18 1,14-27-1,27 26 1,8 4-8,10 5 1,4 7-1,4 5 0,2 5 0,-4 0-1,-5 3 0,-21-7 0,-8-7 6,-5-4 0,-8-23 23,-4-10-10,-6-18-7,-1-5-3,5 1-10,-4-11-24,2-1-2,0 1-2,2 11-23</inkml:trace>
          <inkml:trace contextRef="#ctx0" brushRef="#br0" timeOffset="1">2152-385 3,'-20'54'33,"7"8"1,11 5 2,3-7-23,26 5-3,4-17-2,18-8-1,1-26-2,15-14 0,-2-26-2,2-23 0,-9-20-1,-11-14 0,-14-12-1,-19-3 0,-20 0-1,-19 10 1,-21 14-1,-9 25 0,-11 25 0,-3 31 0,2 25 0,10 26 1,16 24-4,9 10-33,25-2-1,12-8-3,13-20 1</inkml:trace>
          <inkml:trace contextRef="#ctx1" brushRef="#br0">2997-521 8,'0'0'28,"0"0"-5,-22-20-5,22 20-3,-13-9-3,13 9-3,0 0-1,0 0-2,-18-7 0,18 7-2,-2 15 0,5 0-2,-2 1 1,5 6 0,0 2 0,2 7 0,2 1 0,15 31 0,-11-33-1,0 0 0,0-5-2,-1-3 1,-2-5-1,-1-4 0,-10-13 0,14 18 1,-14-18-1,0 0 0,10 12 0,-10-12 0,0 0 1,0 0-1,0 0 2,0 0-1,0 0-1,0 0 1,-11-15 0,4 1-1,-3-7 1,-1-4-1,-1-3 0,-3-3-1,-1-1 0,0-1 1,-1 3-2,0 2 0,0 6 1,3 2 1,3 6-1,2 0 0,9 14 1,-11-14 0,11 14 0,0 0 0,0 0 0,0 0 0,0 0 0,13-11 0,1 7 0,3 1 0,5 3 1,5-3 1,6 6 0,3 6-1,1 2 0,-1 0 1,0 3-1,-4-3 0,1-3 0,-2 4-2,-9-14-12,8 11-24,-14-5-1,3 7-2,-5 7 0</inkml:trace>
          <inkml:trace contextRef="#ctx1" brushRef="#br0" timeOffset="2">2517 74 6,'-6'-12'14,"1"-2"0,5 14 0,-10-21 0,10 21-1,0 0-1,0 0-3,0 0-1,0 0-2,-5 14-1,11 3-2,-2-1-2,6 7 1,0 1-1,4 6 0,3 5 0,1 4 0,0 5 1,6 7-1,0 4 1,6 8-1,-2 2 0,5 8 1,1 1 0,5 3 0,-1-1-1,3-1 0,-3 2-1,-2-4 0,-2-6 0,-2-4 1,-2-7-1,-3-2 1,-6-6-1,-2-2 0,1-7 2,-2 0-1,0 2-1,1-2 1,-4-2-1,2-3 0,-2-1 0,1-2 0,-3-4 0,-1-2 0,-1-4 0,-1-4 0,0-1 1,-1 3-1,-1-1 0,0 0 0,1-1 0,-1 1 1,2 0-1,0-1 0,0 1 0,0-1 0,-1-2-1,1-1 1,-1 0 1,-9-14-1,16 21 0,-16-21 0,13 17 0,-13-17-1,11 14 1,-11-14-1,9 21 1,-5-9-1,2 1 1,-1 1-1,1 1 1,1 1 0,-2-2 0,-5-14 0,12 19 0,-12-19 0,0 0 1,8 14-1,-8-14 0,0 0 1,0 0-1,0 0 0,-15-8 0,15 8 1,-20-13-1,7 6 0,1-1 0,-4-5 0,2 1 0,-3-5 1,2-1-1,-2 0 1,-1-2-1,0-2 1,-3-3-1,-2 4 0,-4-5 1,2 4-1,0 1 0,2 2 0,4 2 1,2 4-1,3 5 0,14 8 0,0 0 0,0 0 0,0 0 0,0 0 0,3 12 0,-3-12 0,0 0 0,16 16 0,-16-16 0,0 0 1,0 0-1,0 0 0,0 0 0,0 0 1,0 0-1,0 0 1,0 0-1,0 0-1,0 0 1,0 0 0,0 0 0,13 10-1,-13-10 0,13 5 1,-13-5 0,19 17 0,-6-5-1,4 5 1,0 3 0,2 2 0,1 5 0,1-1-1,0-1 1,0-2-1,-1-2 1,-3-4-1,-2-2 1,-1-4 0,-14-11 0,21 14 0,-21-14 1,17 10-1,-17-10 0,16 7 0,-16-7 0,0 0 0,16 8 0,-16-8 1,0 0-1,13 3 0,-13-3 0,0 0 0,2-20 1,-2 20 0,-8-27 0,4 6 0,-3-2 0,2 1 0,-2-3 0,1 1 1,-1 0-2,3 2 1,1-1-1,2 4 0,-1-1 1,4-1-2,5 3-2,-7-8-25,12 9-8,-2 0-2,1 4 1</inkml:trace>
          <inkml:trace contextRef="#ctx0" brushRef="#br0" timeOffset="2">3550 2333 13,'-31'62'35,"9"24"2,9 11-2,20 15-22,10-8-5,29 1-1,5-22 0,21-16-1,-1-36-1,15-34-1,-3-39-1,0-31-2,-13-22 1,-16-10-1,-17-7-1,-23-2 1,-22 8 0,-26 12 0,-22 21 0,-21 26-1,-13 20 0,-6 27 1,2 21-2,13 21 0,16 21-5,13 3-33,37 5 0,23-12-2,23-19 0</inkml:trace>
          <inkml:trace contextRef="#ctx1" brushRef="#br0" timeOffset="-1">3495 1985 16,'-12'4'23,"12"-4"-11,0 0-1,0 0-2,0 0 0,0 0-1,0 0-1,-3-22 0,4 9 0,-6-12 0,5 1-1,-7-8-1,7 3-1,-7-3 0,5 7-2,-2 1 1,3 4-2,-1 5 0,2 15-1,2-15 1,-2 15-1,0 0 0,0 0-2,14 0-9,-14 0-23,7 12-1,-7-12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5:03:00.36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06T15:03:00.363"/>
    </inkml:context>
  </inkml:definitions>
  <inkml:traceGroup>
    <inkml:annotationXML>
      <emma:emma xmlns:emma="http://www.w3.org/2003/04/emma" version="1.0">
        <emma:interpretation id="{CFF2480B-D7FF-49F2-82C1-193DCF7676F6}" emma:medium="tactile" emma:mode="ink">
          <msink:context xmlns:msink="http://schemas.microsoft.com/ink/2010/main" type="writingRegion" rotatedBoundingBox="7456,5393 3279,9824 2596,9180 6773,4749"/>
        </emma:interpretation>
      </emma:emma>
    </inkml:annotationXML>
    <inkml:traceGroup>
      <inkml:annotationXML>
        <emma:emma xmlns:emma="http://www.w3.org/2003/04/emma" version="1.0">
          <emma:interpretation id="{B53B9793-5F33-4005-B02A-AEC55EDD9B30}" emma:medium="tactile" emma:mode="ink">
            <msink:context xmlns:msink="http://schemas.microsoft.com/ink/2010/main" type="paragraph" rotatedBoundingBox="7456,5393 3279,9824 2596,9180 6773,4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CCEF1E-1731-461A-B0A6-8466047ED8D3}" emma:medium="tactile" emma:mode="ink">
              <msink:context xmlns:msink="http://schemas.microsoft.com/ink/2010/main" type="line" rotatedBoundingBox="7456,5393 3279,9824 2596,9180 6773,4749"/>
            </emma:interpretation>
          </emma:emma>
        </inkml:annotationXML>
        <inkml:traceGroup>
          <inkml:annotationXML>
            <emma:emma xmlns:emma="http://www.w3.org/2003/04/emma" version="1.0">
              <emma:interpretation id="{F635558B-E6F9-4558-8446-D10418029436}" emma:medium="tactile" emma:mode="ink">
                <msink:context xmlns:msink="http://schemas.microsoft.com/ink/2010/main" type="inkWord" rotatedBoundingBox="7456,5393 3279,9824 2596,9180 6773,4749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%</emma:literal>
                </emma:interpretation>
                <emma:interpretation id="interp2" emma:lang="en-US" emma:confidence="0">
                  <emma:literal>€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208 155 2,'-20'4'26,"-5"4"-6,4 16-2,-12 0-5,10 19 0,-10 1-4,14 18-1,-5-1-1,17 11-1,3-5-1,19 2 0,9-15-1,21-5 0,11-17-1,18-13 0,6-19-1,6-17 1,0-20-1,-6-11 0,-9-15 0,-9-9 0,-17-7 0,-15-5-1,-18-6 0,-12 7 0,-18 8-1,-16 15 0,-19 16 0,-17 17-1,-13 21 0,-6 16 2,1 22-3,4 13-2,26 15-33,8 2-2,27-6 0,24-5-1</inkml:trace>
          <inkml:trace contextRef="#ctx0" brushRef="#br0" timeOffset="1">73 720 3,'0'0'28,"21"-17"-9,-21 17-1,0 0-4,0 0-2,-3 23-3,-12 0-2,1 16-1,-16 4 0,1 13-2,-11 4 0,-5 10-2,-6 3 1,-7 4-3,-4 0 2,2-3-2,4-9 0,5-4 0,6-11-1,9-8 1,9-11 0,9-13 0,18-18 0,0 0 0,0 0 0,-4-20 0,12-2 0,-1-8 0,1 0 0,-1-8-1,0 0 0,-4-4 0,1 3 1,-2 0-1,-2 3 0,0 3 0,0 7 1,-2 4-1,1 8 0,1 14 1,0 0-1,-13 36 1,4 3 0,-1 11 0,-3 9 0,-2 7 2,-4-1-2,3 0 2,-3-8-1,7-7 1,-1-13-1,5-9 0,-1-12 1,9-16 0,0 0 0,24-1 0,1-23 1,13-4-1,7-9 1,7-5-3,8 11-13,-2-7-22,-6 7-3,-8 9-1</inkml:trace>
          <inkml:trace contextRef="#ctx0" brushRef="#br0" timeOffset="2">-880 1980 22,'-29'51'35,"7"0"-1,16 12-19,1-14-5,24 6 0,4-19-2,25-4-2,6-21 0,18-12-1,2-21-1,5-15 0,-7-12 0,-6-9-2,-13-10 0,-18 4-2,-21 3 1,-22 5-2,-23 10 1,-17 9-1,-14 14 0,-6 14 0,-4 16 1,3 14 1,9 14-1,11 4-15,23 19-21,16-3-2,22-1 0,19-11 0</inkml:trace>
          <inkml:trace contextRef="#ctx1" brushRef="#br0">-3315 3968 7,'-35'52'27,"2"17"-4,-3 4-4,18 18-3,-5-7-3,29 8-3,4-22-2,26-7-2,12-28-1,22-20 0,9-26-2,8-21 1,3-27-2,-1-18 0,57-111 2,-95 88-3,-23 10 0,-18 4 0,-18 12 0,-22 14 0,-18 22 0,-19 17 0,-13 23-1,-10 19 0,-3 25 0,6 24-4,3 11-18,18 22-14,13 5-2,19 2-3</inkml:trace>
          <inkml:trace contextRef="#ctx1" brushRef="#br0" timeOffset="1">-1018 2182 15,'0'0'19,"0"0"-2,0 0-4,0 0-2,0 0-4,0 0 0,0 0-2,0 0 0,0 0-1,0 0-1,0 18 1,0-18-1,-17 25 0,-1-10 0,-2 12 1,-8-2-2,-3 9 1,-7-1 0,-1 6-1,-6-2 0,-1 2-1,1-6 1,0 2-1,0-3 0,3 0 1,0-1-2,2 3 1,2-1 0,2 1 0,-3 1 0,1 1-1,0 2 2,1 0-2,1-1 0,1-3 1,2 1-1,2-3 0,3-4 0,3 0 0,1-2 0,0 0 0,-1-1 0,-2 1 0,-1 0 0,2-1 0,-4 0 0,2-3 1,0-1-1,1-1 0,1-2 0,3-1 0,1-3-1,1 1 1,1 0 0,2 1 0,1-1 0,1-2 0,5-1 0,11-12 0,-19 18 0,19-18 0,-16 17 0,16-17 0,-15 17 0,15-17 0,-19 20 0,19-20 0,-16 18 0,16-18 0,-16 15 0,16-15 0,0 0 0,-15 14 0,15-14 0,0 0 0,-12 14 0,12-14 0,0 0 0,-14 14 0,14-14 0,0 0 1,-16 14-2,16-14 1,0 0 1,-13 11-1,13-11 0,0 0 1,0 0-1,0 0 1,-4-19 0,5 6-1,2-1 1,0-4-1,-2-3 0,2-3 0,0-1 0,0-2 0,-1 0 0,4-1-1,0-2 2,2 1-2,2 0 2,1 3-1,-1 4 0,0 2 0,0 5-1,-10 15 1,12-13 0,-12 13 0,0 23 0,-4-2 0,-4 4 0,-2 7 1,-1 3-1,-2 1 1,-3 1-1,2-2 1,0-3-1,2-1 1,0-1-1,1 0 1,1-2 0,1-3-1,0-3 1,2-2 0,2-5 0,-1-2-1,6-13 2,-4 14-2,4-14 1,0 0 1,0 0-1,0 0 2,17-6-3,-1 0 2,5-6-1,6-2 0,4 0 0,4 0 0,2-1 0,3 2-1,4 6-2,-13-6-28,4 16-8,-10-1-3,-5-4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6DA273-1B0F-47E4-994D-407800035F0A}" emma:medium="tactile" emma:mode="ink">
          <msink:context xmlns:msink="http://schemas.microsoft.com/ink/2010/main" type="writingRegion" rotatedBoundingBox="8589,11051 7868,16560 6305,16356 7026,10846"/>
        </emma:interpretation>
      </emma:emma>
    </inkml:annotationXML>
    <inkml:traceGroup>
      <inkml:annotationXML>
        <emma:emma xmlns:emma="http://www.w3.org/2003/04/emma" version="1.0">
          <emma:interpretation id="{B5B8BBAF-D7BA-4B18-AAC5-D3DE44A1B54F}" emma:medium="tactile" emma:mode="ink">
            <msink:context xmlns:msink="http://schemas.microsoft.com/ink/2010/main" type="paragraph" rotatedBoundingBox="8589,11051 7868,16560 6305,16356 7026,10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6FFC30-3BAD-4EEF-85F0-1E36F0CA8750}" emma:medium="tactile" emma:mode="ink">
              <msink:context xmlns:msink="http://schemas.microsoft.com/ink/2010/main" type="line" rotatedBoundingBox="8589,11051 7868,16560 6305,16356 7026,10846"/>
            </emma:interpretation>
          </emma:emma>
        </inkml:annotationXML>
        <inkml:traceGroup>
          <inkml:annotationXML>
            <emma:emma xmlns:emma="http://www.w3.org/2003/04/emma" version="1.0">
              <emma:interpretation id="{6B99D325-9B2F-4526-85C6-76CAAD83A93A}" emma:medium="tactile" emma:mode="ink">
                <msink:context xmlns:msink="http://schemas.microsoft.com/ink/2010/main" type="inkWord" rotatedBoundingBox="8589,11051 7868,16560 6305,16356 7026,10846">
                  <msink:destinationLink direction="from" ref="{5A35DE4A-11FA-4477-A0B9-A9DA7964781F}"/>
                  <msink:destinationLink direction="to" ref="{2ED8D572-08F1-4842-9539-825B314B390E}"/>
                </msink:context>
              </emma:interpretation>
              <emma:one-of disjunction-type="recognition" id="oneOf0">
                <emma:interpretation id="interp0" emma:lang="en-US" emma:confidence="0">
                  <emma:literal>H</emma:literal>
                </emma:interpretation>
                <emma:interpretation id="interp1" emma:lang="en-US" emma:confidence="0">
                  <emma:literal>$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2164 4139 20,'-21'18'31,"6"12"1,2 17-17,-6-4-4,12 22 0,-6-5-2,16 14 0,-1-10-3,17 5 1,0-13-1,19 0-2,4-20 1,13-10 0,3-14-2,9-12 0,-4-17-1,5-11-1,-5-14 1,-6-14 0,-13-7-1,-10-8 0,-17-9 0,-15-4-1,-14 0 0,-19 3 0,-11 5-1,-10 17 1,-6 15-2,-6 21 2,2 20-1,-1 20 1,8 18 0,7 12-1,10 16-3,2-8-30,17 6-5,8-8-2,7-3 0</inkml:trace>
          <inkml:trace contextRef="#ctx0" brushRef="#br0" timeOffset="6">1267 3899 23,'-14'-5'31,"14"5"-9,-28-9-4,28 9-6,-17-6-4,17 6-1,0 0-3,0 0 0,0 0 0,0 0-1,21 8 0,-3 4 1,2 2 0,11 8-1,1 0 0,8 9 0,0-2-1,4 2-1,-2-1 0,0-4 0,-4-5 0,-7-6 0,-4-3-1,-6-5 1,-5-3-1,-3 0 1,-13-4 1,16 4-1,-16-4 1,0 0 0,0 0-1,14 9 0,-14-9 0,0 0 0,0 0-1,0-24 0,-9 0 0,-2-7 0,-5-5 1,0-6-1,-1-4-1,-1-2 1,1 2 0,1 6 0,5 5 0,3 4 0,3 3 0,1 6 0,1 4 0,3 1 0,0 3 0,0 14 0,2-20 0,-2 20 0,0 0-1,0 0 1,0 0-2,4-12 0,-4 12-5,0 0-25,0 0-5,0 0-4,0 0 2</inkml:trace>
          <inkml:trace contextRef="#ctx0" brushRef="#br0" timeOffset="7">2344 4767 32,'0'0'22,"0"-14"-3,0 14-1,-8 22-4,2 16-4,-14 4-2,5 25-1,-13 15-1,0 29-2,-10 10 1,-3 20-2,-7 12-1,2 15 0,-3 6-1,-2 1 1,-1-6-1,6-12 0,0-13-1,8-21 1,1-24 0,8-25 0,4-22 0,6-17 1,5-17-1,2-13-1,12-5 2,-19-15-2,12-2 1,2-7-1,-1-6 1,2-11-1,0-5-1,1-7 1,1-6-1,0-8 1,0-4-1,-1-2 0,1 7 0,-1 5 1,-1 9-1,1 13 1,1 22-1,2 17 1,0 44-1,6 10 1,2 13 0,5 17 0,5 7 1,3 5-1,-1-6 0,4-12 1,-2-11 0,1-12 0,-5-10-1,-1-16 1,-6-14 1,-11-15-1,25-24 1,-6-19-1,3-17 0,6-10 0,6-5-1,2-2-3,15 17-21,-7 5-13,-1 22-2,-8 19 0</inkml:trace>
          <inkml:trace contextRef="#ctx0" brushRef="#br0" timeOffset="1">1569 7134 10,'-27'51'30,"-5"21"1,-6 12-15,18 30-4,-5-5 1,22 15-2,1-23 0,23-4-4,7-31 0,17-20-3,7-32 0,12-28-1,-1-28 0,2-21 0,-12-15 2,-8-10-2,-18-3-2,-16 5 1,-19 5-1,-19 12 1,-16 12-2,-14 18 2,-4 15-3,-4 21 1,3 21-1,5 17-2,14 32-12,6 5-23,13 10-2,8 3-1,11 1 1</inkml:trace>
          <inkml:trace contextRef="#ctx0" brushRef="#br0" timeOffset="2">1433 8289 19,'0'0'33,"-18"1"2,18-1-3,-13 17-25,13-17-2,-9 27-4,8-4-7,-9-3-26,9 1 0,1 0-2</inkml:trace>
          <inkml:trace contextRef="#ctx0" brushRef="#br0" timeOffset="3">1263 8631 0,'0'0'28,"-11"16"-1,11-4 0,-2 1-21,2-13-4,-3 22-2,2-8-2,1-14-5,-4 20-7,4-20-7,0 0-4</inkml:trace>
          <inkml:trace contextRef="#ctx0" brushRef="#br0" timeOffset="4">1195 8764 37,'-7'23'26,"-1"-5"-3,4 13-8,-6-5-8,6-2-16,-5-3-18,11 0-1,-2-21-2</inkml:trace>
          <inkml:trace contextRef="#ctx0" brushRef="#br0" timeOffset="5">1129 9003 19,'-8'23'28,"-6"-4"1,1-1-17,6 9-5,-4-6-1,1 5-30,-2-6-2,6 5-3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D478CE-9B87-4B53-A34E-13C7004AB8A3}" emma:medium="tactile" emma:mode="ink">
          <msink:context xmlns:msink="http://schemas.microsoft.com/ink/2010/main" type="writingRegion" rotatedBoundingBox="4940,7203 5574,7203 5574,9984 4940,9984"/>
        </emma:interpretation>
      </emma:emma>
    </inkml:annotationXML>
    <inkml:traceGroup>
      <inkml:annotationXML>
        <emma:emma xmlns:emma="http://www.w3.org/2003/04/emma" version="1.0">
          <emma:interpretation id="{6FB260D2-5D98-4B6E-A327-45A37A9EC792}" emma:medium="tactile" emma:mode="ink">
            <msink:context xmlns:msink="http://schemas.microsoft.com/ink/2010/main" type="paragraph" rotatedBoundingBox="4940,7203 5574,7203 5574,9984 4940,9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1A8E8C-6DE5-421E-ACAD-0B7340872F3B}" emma:medium="tactile" emma:mode="ink">
              <msink:context xmlns:msink="http://schemas.microsoft.com/ink/2010/main" type="line" rotatedBoundingBox="4940,7203 5574,7203 5574,9984 4940,9984"/>
            </emma:interpretation>
          </emma:emma>
        </inkml:annotationXML>
        <inkml:traceGroup>
          <inkml:annotationXML>
            <emma:emma xmlns:emma="http://www.w3.org/2003/04/emma" version="1.0">
              <emma:interpretation id="{DACC4851-24FE-4D3D-B3AB-7E72B8A1489C}" emma:medium="tactile" emma:mode="ink">
                <msink:context xmlns:msink="http://schemas.microsoft.com/ink/2010/main" type="inkWord" rotatedBoundingBox="4940,7203 5574,7203 5574,9984 4940,9984"/>
              </emma:interpretation>
              <emma:one-of disjunction-type="recognition" id="oneOf0">
                <emma:interpretation id="interp0" emma:lang="en-US" emma:confidence="1">
                  <emma:literal>h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{</emma:literal>
                </emma:interpretation>
              </emma:one-of>
            </emma:emma>
          </inkml:annotationXML>
          <inkml:trace contextRef="#ctx0" brushRef="#br0">633 0 1,'0'0'30,"0"0"0,-7 12-10,10 11-5,-13-8-3,9 21-2,-10-8-2,6 16-2,-7-5-1,5 11 0,-4-1-1,2 8-1,-2-2 1,2 4-2,0 1 1,3 3-1,-2 1 1,1 9-2,-2-2 1,1 4-1,-5 2 0,0-1 1,-1 1-2,0-2 0,-1-5 1,-1-7-1,2-7 0,0-2 0,3-2 0,1 0 0,-1-3 0,1 0 1,0 4-1,1 3 0,-3-1 1,4-1-1,0-3 0,2-6 0,0-3 0,2-7 0,1-3 0,0-4 1,1-1-2,-1 1 1,-1 0 0,-1 2 0,0 2 0,1 1-1,-1-4 1,1-3-1,0-2 1,0-3 0,0-1 0,1-3 0,-1-1 0,-1-2 0,0 0 0,0 3 1,1-4-1,0-1 0,4-12 0,-4 14 0,4-14 0,0 0 0,0 0 0,0 0-1,0 0 1,-2 16 0,2-16 0,0 14 0,0-14 0,0 16 1,0-16-1,-1 16 0,1-16 1,0 0-1,0 0 0,-3 15 0,3-15 0,0 0 1,-4 17-1,4-17 0,-4 19 0,4-19 0,-4 19 0,4-19 0,-3 12 0,3-12 0,0 0 0,0 0 0,0 0 0,-16-11 0,16 11 1,-19-24-1,6 7 0,-2-5 1,-2-3-2,0 0 1,1-3 0,1-2 0,1 1 0,3 3-1,2-1 1,2 5-1,3 3 1,3 1 0,1 6 0,0 12 1,1-18-1,-1 18 0,0 0 1,0 0-1,0 0-1,0 0 1,14 12-1,-10 8 1,3 3-1,2 5 2,-1 6-2,3 2 1,-1 3 0,3-4 0,-2 0 0,0-1 0,-1-2 0,0-1 1,-3-5-2,0-2 1,-3 0 0,-1-5 1,0 1-1,-3-7 0,0-13 0,3 16 0,-3-16 0,0 0 1,0 0 0,11-16-1,-3-5 1,5-3-1,4-4 1,3-2-1,2-2 1,3 0 0,2 0-1,4 3 1,0 1-1,0 0-1,4 5-8,-10-7-31,6 2-1,-6 0-2,-4 1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BDC027-9FE5-41D0-B819-0139DF7D7944}" emma:medium="tactile" emma:mode="ink">
          <msink:context xmlns:msink="http://schemas.microsoft.com/ink/2010/main" type="writingRegion" rotatedBoundingBox="10014,14635 10837,16556 10300,16786 9477,14865"/>
        </emma:interpretation>
      </emma:emma>
    </inkml:annotationXML>
    <inkml:traceGroup>
      <inkml:annotationXML>
        <emma:emma xmlns:emma="http://www.w3.org/2003/04/emma" version="1.0">
          <emma:interpretation id="{5A6E7546-51D8-4B46-9A18-CF84229528BE}" emma:medium="tactile" emma:mode="ink">
            <msink:context xmlns:msink="http://schemas.microsoft.com/ink/2010/main" type="paragraph" rotatedBoundingBox="10014,14635 10837,16556 10300,16786 9477,14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4976D4-72CD-4AF4-8BA2-983C160E8F00}" emma:medium="tactile" emma:mode="ink">
              <msink:context xmlns:msink="http://schemas.microsoft.com/ink/2010/main" type="line" rotatedBoundingBox="10014,14635 10837,16556 10300,16786 9477,14865"/>
            </emma:interpretation>
          </emma:emma>
        </inkml:annotationXML>
        <inkml:traceGroup>
          <inkml:annotationXML>
            <emma:emma xmlns:emma="http://www.w3.org/2003/04/emma" version="1.0">
              <emma:interpretation id="{BF03A8F2-C807-4D01-9308-1344DF756BFD}" emma:medium="tactile" emma:mode="ink">
                <msink:context xmlns:msink="http://schemas.microsoft.com/ink/2010/main" type="inkWord" rotatedBoundingBox="10014,14635 10837,16556 10300,16786 9477,14865">
                  <msink:destinationLink direction="to" ref="{5A35DE4A-11FA-4477-A0B9-A9DA7964781F}"/>
                </msink:context>
              </emma:interpretation>
              <emma:one-of disjunction-type="recognition" id="oneOf0">
                <emma:interpretation id="interp0" emma:lang="en-US" emma:confidence="0">
                  <emma:literal>0...</emma:literal>
                </emma:interpretation>
                <emma:interpretation id="interp1" emma:lang="en-US" emma:confidence="0">
                  <emma:literal>O...</emma:literal>
                </emma:interpretation>
                <emma:interpretation id="interp2" emma:lang="en-US" emma:confidence="0">
                  <emma:literal>o...</emma:literal>
                </emma:interpretation>
                <emma:interpretation id="interp3" emma:lang="en-US" emma:confidence="0">
                  <emma:literal>D...</emma:literal>
                </emma:interpretation>
                <emma:interpretation id="interp4" emma:lang="en-US" emma:confidence="0">
                  <emma:literal>0☹</emma:literal>
                </emma:interpretation>
              </emma:one-of>
            </emma:emma>
          </inkml:annotationXML>
          <inkml:trace contextRef="#ctx0" brushRef="#br0">3943 7603 17,'-18'25'30,"7"17"2,2 16-11,1 4-10,16 20-1,-2-9-1,15 10 0,2-19-2,12-4-1,-2-22-1,11-16-1,-2-25-1,6-16-1,-6-22 2,1-16-2,-7-17 0,-7-11-1,-11-9 1,-12-4-1,-12 4 0,-13 11 0,-12 14-1,-13 23 1,-9 26-1,-6 32 0,-4 22 0,1 29 0,6 13 1,8 5-2,14 8-2,12-8-35,26-6 0,11-25-3,18-21 0</inkml:trace>
          <inkml:trace contextRef="#ctx0" brushRef="#br0" timeOffset="1">4376 8457 22,'0'0'33,"-2"-21"4,2 21-4,0 0-20,-1-13-6,1 13-1,13 7 1,-4 6-3,0-1-2,-3 4-6,6 14-7,-12-4-22,7 3-2,-7 0 0,4 5-2</inkml:trace>
          <inkml:trace contextRef="#ctx0" brushRef="#br0" timeOffset="2">4511 8877 28,'4'20'32,"0"1"1,3-4-3,4 9-27,1 1-14,2-1-16,-6-7-4,5 0-1</inkml:trace>
          <inkml:trace contextRef="#ctx0" brushRef="#br0" timeOffset="3">4682 9200 20,'0'17'31,"4"4"-1,-2-3 1,-2 0-23,8 5-5,-1-6 1,1-2-5,2-1 1,-10-14-3,20 17 2,-20-17-2,18 8 1,-18-8-1,17 13-17,-9-1-8,-8-12 0,14 31 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9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D20F4E-31FF-4C46-A031-32A8F1A6CE3C}" emma:medium="tactile" emma:mode="ink">
          <msink:context xmlns:msink="http://schemas.microsoft.com/ink/2010/main" type="writingRegion" rotatedBoundingBox="4435,8753 6601,13297 3048,14990 883,10446"/>
        </emma:interpretation>
      </emma:emma>
    </inkml:annotationXML>
    <inkml:traceGroup>
      <inkml:annotationXML>
        <emma:emma xmlns:emma="http://www.w3.org/2003/04/emma" version="1.0">
          <emma:interpretation id="{C82D0239-7D7D-4AF7-9D6A-79F742C697E1}" emma:medium="tactile" emma:mode="ink">
            <msink:context xmlns:msink="http://schemas.microsoft.com/ink/2010/main" type="paragraph" rotatedBoundingBox="4435,8753 6601,13297 3048,14990 883,10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344665-1F95-4F09-B5D0-C144DCFC4C28}" emma:medium="tactile" emma:mode="ink">
              <msink:context xmlns:msink="http://schemas.microsoft.com/ink/2010/main" type="line" rotatedBoundingBox="4435,8753 6601,13297 3048,14990 883,10446"/>
            </emma:interpretation>
          </emma:emma>
        </inkml:annotationXML>
        <inkml:traceGroup>
          <inkml:annotationXML>
            <emma:emma xmlns:emma="http://www.w3.org/2003/04/emma" version="1.0">
              <emma:interpretation id="{44C690D3-F01A-43E0-97AA-2802A83B9D5D}" emma:medium="tactile" emma:mode="ink">
                <msink:context xmlns:msink="http://schemas.microsoft.com/ink/2010/main" type="inkWord" rotatedBoundingBox="2056,13684 2568,9303 3180,9375 2668,13755"/>
              </emma:interpretation>
              <emma:one-of disjunction-type="recognition" id="oneOf0">
                <emma:interpretation id="interp0" emma:lang="en-US" emma:confidence="0">
                  <emma:literal>tot</emma:literal>
                </emma:interpretation>
                <emma:interpretation id="interp1" emma:lang="en-US" emma:confidence="0">
                  <emma:literal>jot</emma:literal>
                </emma:interpretation>
                <emma:interpretation id="interp2" emma:lang="en-US" emma:confidence="0">
                  <emma:literal>joke</emma:literal>
                </emma:interpretation>
                <emma:interpretation id="interp3" emma:lang="en-US" emma:confidence="0">
                  <emma:literal>tote</emma:literal>
                </emma:interpretation>
                <emma:interpretation id="interp4" emma:lang="en-US" emma:confidence="0">
                  <emma:literal>doh</emma:literal>
                </emma:interpretation>
              </emma:one-of>
            </emma:emma>
          </inkml:annotationXML>
          <inkml:trace contextRef="#ctx0" brushRef="#br0">-3166 4463 26,'0'0'22,"-17"5"-2,-3 22-3,9 32-5,-19 20-2,7 40-2,-18 17-1,4 27-1,-10 13-1,2 19-1,-6-10-1,1-6 0,0-19 1,10-21-2,2-23-1,7-22 1,4-23-1,8-22 1,4-16-1,6-14 0,9-19 0,0 0-1,-14-7 1,12-15-2,1-8 1,1-7-1,-2-8 0,0-10 0,-3-6-1,-3-6 0,-2 0 1,-3 2-1,-2 11 2,-3 5-1,0 11 0,1 13 0,3 24 0,5 22 1,5 19 0,8 17 1,5 15-1,5 9 1,3 3 1,5 5 0,-1-12 0,0-6 0,-1-12 0,-2-7-1,-4-16 1,-3-7 0,-2-9 0,-4-7-1,-5-13 1,12-21-1,-4-20 0,12-18-1,6-17 2,11-14-2,9-5-2,8-4-1,12 26-18,-7 9-16,-3 25-2,-13 20 0</inkml:trace>
          <inkml:trace contextRef="#ctx0" brushRef="#br0" timeOffset="-4">-1644 6099 27,'-16'58'31,"-3"9"-16,10 38-2,-9 8-2,8 28 1,-11 3-2,6 21-2,-6-1-4,5 13 0,-2-1-2,7-5 0,-3-12 0,5-9-1,1-20-1,5-17 1,0-22 0,2-23 1,-4-20 0,3-15-1,2-33 0,0 0 1,-19-11-1,11-14 0,-2-10 0,2-4-1,-2-9-1,-1-6 1,1-1-1,-1-1 0,-1-2 0,0 2 1,0 7-1,0 7 1,2 7-1,2 8 0,2 13 1,6 14 0,3 28-1,4 9 0,3 9 2,2 13-1,1 3 1,2 3 1,-1-8-1,0-8 0,0-13 1,2-15 0,5-21 0,4-19-1,3-18 0,7-10 1,1-13-1,4-3 1,2 0-3,-1-4-9,1 19-26,-8 5-2,-7 4 0,-8 8-3</inkml:trace>
          <inkml:trace contextRef="#ctx0" brushRef="#br0" timeOffset="-8">-3779 8097 13,'-14'8'30,"13"6"1,-3 7-6,1-1-20,4 2-5,2 6-16,0-1-13,-4-4 0,2 3-1</inkml:trace>
          <inkml:trace contextRef="#ctx0" brushRef="#br0" timeOffset="-7">-3835 8505 4,'-12'27'29,"2"-13"0,6 5-1,2 2-22,-1-1-8,1-5-15,2-1-10,5 4-1</inkml:trace>
          <inkml:trace contextRef="#ctx0" brushRef="#br0" timeOffset="-5">-3853 8810 2,'-11'12'10</inkml:trace>
        </inkml:traceGroup>
        <inkml:traceGroup>
          <inkml:annotationXML>
            <emma:emma xmlns:emma="http://www.w3.org/2003/04/emma" version="1.0">
              <emma:interpretation id="{C650BC7B-D179-4C93-9FB7-3EC6E1639CFF}" emma:medium="tactile" emma:mode="ink">
                <msink:context xmlns:msink="http://schemas.microsoft.com/ink/2010/main" type="inkWord" rotatedBoundingBox="4201,14296 4412,10021 5137,10057 4926,14332"/>
              </emma:interpretation>
              <emma:one-of disjunction-type="recognition" id="oneOf1">
                <emma:interpretation id="interp5" emma:lang="en-US" emma:confidence="0">
                  <emma:literal>tea:</emma:literal>
                </emma:interpretation>
                <emma:interpretation id="interp6" emma:lang="en-US" emma:confidence="0">
                  <emma:literal>toga:</emma:literal>
                </emma:interpretation>
                <emma:interpretation id="interp7" emma:lang="en-US" emma:confidence="0">
                  <emma:literal>Iota:</emma:literal>
                </emma:interpretation>
                <emma:interpretation id="interp8" emma:lang="en-US" emma:confidence="0">
                  <emma:literal>Iola:</emma:literal>
                </emma:interpretation>
                <emma:interpretation id="interp9" emma:lang="en-US" emma:confidence="0">
                  <emma:literal>Iowa:</emma:literal>
                </emma:interpretation>
              </emma:one-of>
            </emma:emma>
          </inkml:annotationXML>
          <inkml:trace contextRef="#ctx0" brushRef="#br0" timeOffset="-3">-3932 7037 19,'-42'84'33,"6"18"2,2-1-13,24 20-8,5-14-2,27-5-4,8-25-3,20-14 0,6-30-2,14-32 0,-1-34-1,1-30 0,-9-24 0,-8-12 0,-13-10 1,-15-4-1,-15-2-2,-16 12 2,-15 11-2,-11 18 0,-10 20 1,-62 26-1,46 54-1,0 31 0,0 20-8,20 29-26,-5 17-3,11 15-1,5 8-1</inkml:trace>
          <inkml:trace contextRef="#ctx0" brushRef="#br0" timeOffset="-2">-1880 8427 1,'-23'-10'29,"-2"18"-1,1 26-13,-11 8-1,10 29 0,-27 114 9,31-78-14,19 18-2,5-12 0,21-4-2,7-24 0,20-19-1,6-31-2,13-31 0,6-32 0,3-28 1,-5-26-2,-4-16 0,-16-13 0,-19 0-1,-18 3 1,-24 16 0,-21 13-1,-17 23 1,-17 24-1,-10 24 0,-1 22 0,3 19-1,8 22-4,6-1-27,21 14-6,7-13-2,12-15 1</inkml:trace>
          <inkml:trace contextRef="#ctx0" brushRef="#br1" timeOffset="-1">-1693 8998 4,'-10'24'17,"0"-6"-2,0-5-2,10-13-2,-14 11-2,14-11-2,0-22-1,6 1-2,-1-11-2,6-1 0,-1-7-2,3-2 0,1 0-1,0 4 2,0 6-1,-3 10 1,-4 4 2,-7 18 0,0 0 0,0 0 0,2 26 0,-12 4 0,-7-1 1,0 9-2,-4 2 0,-3 5-1,0-5 1,2-2-1,-1-8 1,7-5-2,3-6 1,3-6 0,10-13-1,-1-21 0,6-7 0,9-11 0,3-9 0,3-6 0,0-5-1,3-2 1,-2 7 0,-4 10 0,-3 10 0,-5 16 0,-9 18 0,-3 13 0,-8 16 0,-6 13 0,-4 4 2,-6 8-1,-1 4 0,-1-1 0,1-8 0,2-7 0,5-11 1,4-8-2,5-7 1,12-16-1,0 0 0,-2-32 1,11-2-2,6-9 1,2-6 0,1-6 0,1-1-1,-3 6 1,-2 8 0,-2 9-1,-4 9 1,-8 24 0,0 0 0,-15 10 0,-1 19 0,-2 10 0,-3 3 2,-2 6-2,-2-1 1,3-2-1,1-5 1,5-12 0,5-5 0,11-23-1,0 0 0,0 0 0,-4-20 0,12-9 0,5-10 0,-1-3 0,1-6-1,1 2 1,-3 6-1,-4 6 1,-2 10 0,-5 24 0,0 0-1,-22 23 1,6 13 1,-3 12 0,0 3 0,-2 5-1,2-1 1,3-6-1,6-10 1,4-11 0,6-12-1,0-16 0,18-7 1,-1-14-1,6-8-1,2-4 1,4-4 0,2 1-1,-3 4 0,-1 9 1,-7 14-1,-5 14 1,-8 19 1,-10 11-1,-9 7 1,-4 5-1,-3 1 1,-2-2-1,1-5 1,3-9-1,3-13 0,6-5 0,8-14 0,0 0 0,0 0 0,16-7 0,1-8 0,4-9-1,2-4 2,2-3-1,-1 1 1,0-1-2,-3 7 2,-6 2-1,-3 8 0,-12 14 0,0 0 0,2 19 0,-9 2-1,-1 4 1,-3 5 0,1 1 0,0-3 0,3-3 0,0-9-1,7-16 1,0 13 1,0-13-1,16-32 0,-2 3 0,2-8-1,4-3 1,1-2 0,0-2 0,0 2-1,-3 8 1,-1 10-1,-5 4 1,-12 20 0,5-17 1,-5 17-1,-17 6 0,0 4 0,-2 5 0,-2 5 1,-2 2-1,4 2 1,2 0-1,4-1 2,5-4-2,4-1 1,4-18-1,0 0 0,18 3 0,-6-19-1,7-9 1,2-9-1,1-5 2,2-5-2,0 0 1,-2 4-1,-5 5 2,-6 7-1,-5 10 0,-6 18 0,-13-6 0,-5 17-1,-4 10 1,-4 7 0,-2 6-1,0 5 2,2 4-1,3 6 1,4-1-1,6-4 0,6-2 0,5-5 1,7-8-1,3-5 0,5-12 0,5-14 0,7-17 0,2-9 1,2-11 0,2-5-2,0-10 2,-3-3-2,-5-2 1,-5 4-1,-8 7 1,-9 6-1,-9 6 1,-9 8 0,-7 11-1,-5 9 1,-7 12 0,-4 11 0,-2 12 0,0 6-1,2 12 1,4 5 1,3 3-1,8 3 0,5-1 0,9-5 1,7-4-1,7-5 1,7-6-1,8-11 0,6-9 0,5-11 0,6-11 1,5-14-1,0-8 0,3-10-1,-4-6 1,-4-3 0,-7-3 0,-5 0 0,-8 5 0,-7 6 0,-9 5 0,-7 4 0,-8 7 0,-6 5 0,-5 9 0,-5 6-1,-5 8 1,-2 10-1,-2 10 1,2 6-1,2 8 1,6 7 1,6 4-2,7-2 1,9-1 0,9-1 1,6-7-1,11-6 1,4-7-1,6-7 0,1-6 0,3-8 1,1-7-1,-1-7 0,-2-9 1,-3-9-2,-3-7 2,0-10-2,-6-7 1,-3-2-1,-6-5 1,-4 2 0,-5 2-1,-5 8 2,-6 6-1,-5 16-1,-6 11 1,-2 15-1,0 13 1,-6 13-1,3 9 1,-2 10-1,5 9 1,4 4 1,4 4-1,6-5 1,5 1 0,11-6 0,6-7 0,4-8 0,8-10 0,3-14 0,8-16 0,1-10 0,3-16 0,-3-13 0,0-9 0,-4-9-1,-4-2 1,-7-2-1,-9-3 0,-7 5-1,-10 8 1,-6 5 0,-12 10 0,-4 12 0,-7 9-1,-3 14 1,-6 16-1,1 11 0,-2 13 1,1 12-1,5 9 1,4 9 0,4 4-1,7-3 2,9-2-1,8-4 0,7-8-1,5-8 2,9-8-1,6-13 0,7-8 1,4-11-1,4-11 1,3-11 0,2-15-1,1-11 1,1-7 0,-5-8-1,-5-8 0,-7 1 0,-7 1 0,-8 3 0,-8 10 0,-9 6-1,-7 9 1,-9 15-1,-5 11 1,-3 15-1,-5 13 1,-2 13-1,0 12 0,1 10 2,4 9-2,2 4 1,7 2 0,6-2 1,8-7-1,8-8 1,8-8-1,7-13 0,11-13 1,5-16 0,6-15-1,3-12 2,1-14-2,1-9 0,-4-5 1,-5-7-1,-10 1 0,-7 3 0,-10 5 0,-8 5 0,-11 9 0,-8 9 0,-6 9 0,-6 12 0,-2 11-1,2 14 0,1 14 1,6 19 0,6 13 0,8 10 0,7 4-4,24 5-30,21 17-39</inkml:trace>
          <inkml:trace contextRef="#ctx0" brushRef="#br0" timeOffset="1">-1802 5259 1,'-26'72'30,"0"12"-6,8 27-7,-3-3 0,20 8-4,1-18 0,25-6-4,5-28-3,24-19 0,9-36-1,22-35-1,2-32 0,5-19-2,-7-20-1,-11-7 1,-15-7-1,-21 1 0,-21 6-1,-26 19 1,-20 15-1,-17 23 0,-16 20 1,-7 24 0,-7 21-1,-4 24 0,4 25-2,0 12-18,13 27-16,0 7-3,4 2 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5:03:00.4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6958AD-DEB0-41B1-B08D-DB76681FB3A8}" emma:medium="tactile" emma:mode="ink">
          <msink:context xmlns:msink="http://schemas.microsoft.com/ink/2010/main" type="writingRegion" rotatedBoundingBox="4538,16896 8898,16794 8920,17743 4560,17845"/>
        </emma:interpretation>
      </emma:emma>
    </inkml:annotationXML>
    <inkml:traceGroup>
      <inkml:annotationXML>
        <emma:emma xmlns:emma="http://www.w3.org/2003/04/emma" version="1.0">
          <emma:interpretation id="{162A6725-E3C3-439C-B1C6-7FA8ECEB4C04}" emma:medium="tactile" emma:mode="ink">
            <msink:context xmlns:msink="http://schemas.microsoft.com/ink/2010/main" type="paragraph" rotatedBoundingBox="4538,16896 8898,16794 8920,17743 4560,17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2FB922-DDC1-4A06-9F95-4113B56A1ECC}" emma:medium="tactile" emma:mode="ink">
              <msink:context xmlns:msink="http://schemas.microsoft.com/ink/2010/main" type="line" rotatedBoundingBox="4538,16896 8898,16794 8920,17743 4560,17845"/>
            </emma:interpretation>
          </emma:emma>
        </inkml:annotationXML>
        <inkml:traceGroup>
          <inkml:annotationXML>
            <emma:emma xmlns:emma="http://www.w3.org/2003/04/emma" version="1.0">
              <emma:interpretation id="{4C17B557-D0B8-4EAC-988C-E52DA7B1EC9B}" emma:medium="tactile" emma:mode="ink">
                <msink:context xmlns:msink="http://schemas.microsoft.com/ink/2010/main" type="inkWord" rotatedBoundingBox="4538,16896 8898,16794 8920,17743 4560,17845"/>
              </emma:interpretation>
              <emma:one-of disjunction-type="recognition" id="oneOf0">
                <emma:interpretation id="interp0" emma:lang="en-US" emma:confidence="0">
                  <emma:literal>4=793]</emma:literal>
                </emma:interpretation>
                <emma:interpretation id="interp1" emma:lang="en-US" emma:confidence="0">
                  <emma:literal>4=7793]</emma:literal>
                </emma:interpretation>
                <emma:interpretation id="interp2" emma:lang="en-US" emma:confidence="0">
                  <emma:literal>4=793}</emma:literal>
                </emma:interpretation>
                <emma:interpretation id="interp3" emma:lang="en-US" emma:confidence="0">
                  <emma:literal>4=3793}</emma:literal>
                </emma:interpretation>
                <emma:interpretation id="interp4" emma:lang="en-US" emma:confidence="0">
                  <emma:literal>4=7793}</emma:literal>
                </emma:interpretation>
              </emma:one-of>
            </emma:emma>
          </inkml:annotationXML>
          <inkml:trace contextRef="#ctx0" brushRef="#br0">2049-43 10,'0'0'30,"-9"-6"0,0 1-13,9 5-8,-19 3-2,7-4-1,-4 7-3,0-5-1,-2 5 1,-1-4-1,-2 4 0,3-6 1,-3 3 0,2-4 0,-2 3 1,2-3-2,-1 4 1,3-2-1,0 2 1,2 1-1,1 2 0,3 3-1,2 4 0,1 4 1,-1 6-1,0 2 0,-3 11 0,2 5 0,-4 6 0,-1 3 0,-2 4 0,1 0 0,1 2 1,0-2-1,2-3 1,0-4 0,3-7-1,3-4 2,-1-5-2,3-5 0,0-6 0,2-5-1,1-4 1,2-11-1,-3 14 0,3-14 1,0 0 0,-1 11-1,1-11 1,-2 10-1,2-10 1,0 10-1,0-10 1,2 9-1,-2-9 1,0 0 0,18 7 0,-5-6 0,3 0-1,7 1 1,4 1 0,6 0 0,1 0-1,3 1 0,5-1-6,-3 8-34,8-14 0,-2-2-1,3-10 0</inkml:trace>
          <inkml:trace contextRef="#ctx0" brushRef="#br0" timeOffset="1">2194 316 4,'-7'12'32,"-3"7"1,0 4 0,3-2-25,-7 11-1,7-7 1,-5 4-2,7-9-1,-3 0-1,5-9 0,-1-2 0,4-9-1,0 0-1,10-20 0,4-2 0,5-10-1,8-8-1,6-5 1,7-4-1,2-1 1,-2 6-1,0 5 0,-6 8 0,-1 12 1,-10 11-1,-4 11 0,-8 12 1,-4 7 0,-7 12-1,-4 3 1,-5 7 0,-4 2 0,-4 2-1,-2 1 1,1-5-2,-5-3-7,10-11-27,-1-3-2,7-10-1,2-5 0</inkml:trace>
          <inkml:trace contextRef="#ctx0" brushRef="#br0" timeOffset="2">2267 425 47,'16'-13'39,"10"-3"0,-7 6-6,17 0-29,3 7-6,0 4-33,-2 0-3,0 0-1,2-2-1</inkml:trace>
          <inkml:trace contextRef="#ctx0" brushRef="#br0" timeOffset="3">3073 178 16,'0'0'34,"-2"-10"1,2 10-1,-21 6-23,10-4-2,-10 9-3,1-2-2,-6 4-2,2-2 0,-1 2 0,2-4 0,0 1 1,3-4-1,1 1 0,4-5 0,1 2 0,1-1 1,1 1-2,2 0 1,10-4-1,-11 8 0,11-8 0,5 12 0,7-6 1,5 1-1,6 1 1,6 1-1,3 1 0,4 2 0,-1 1 0,-2 1-1,0 0-4,-9 9-35,0-11 0,-9 0-3,0-6 1</inkml:trace>
          <inkml:trace contextRef="#ctx0" brushRef="#br0" timeOffset="4">3391 148 26,'0'0'37,"0"0"-1,-7 18 1,7 6-30,-7 14-2,4 2 1,-6 10-2,2-2-2,-2 3 0,0-5 0,2-5-1,-2-11-2,5-8-2,-3-6-4,7-16-8,0 0-15,6-17-8,-1-1 1</inkml:trace>
          <inkml:trace contextRef="#ctx0" brushRef="#br0" timeOffset="5">3441 98 12,'11'-17'34,"9"-1"0,7-2 2,3 4-25,11-7-3,-3 10-1,4 0-2,-7 10-3,0 4 1,-14 11-2,-9 7 1,-13 12 0,-9 6-1,-14 7 0,-9 1 0,-7 3 0,-4-4-1,0-4 1,0-6-1,7-10 1,6-7-1,10-6 1,10-7-1,11-4 1,0 0 0,23-2 0,2 1 0,6 4-1,4 0 3,3 4-3,-1 1 1,-5 4 0,-6-1-1,-8 3 1,-13 1 0,-13 0 0,-14-1-1,-10-2 1,-8-2-1,-5-1 1,-3-1 0,0-3-1,4 1-3,13-10-36,6 5 1,14-5-3,11 4 0</inkml:trace>
          <inkml:trace contextRef="#ctx0" brushRef="#br0" timeOffset="6">3973-146 20,'0'0'35,"-12"-5"-1,12 5 0,0 0-26,0 0-2,18-1-1,-2 4-1,10-3-2,2 1 1,8-2 0,0 0-1,5-3 0,-3 0-1,-1-1 1,-6 1-2,-3 0 1,-7 4-1,-4 0 1,-6 4-1,-11-4 1,10 15 0,-10-3-1,-4 4 2,-1 1-1,-1 2 1,-1 2 0,-2 4-1,1 2 1,-2 6 0,1 5 0,-3 9 0,0 7-1,-1 5 1,0 3-1,1 4 1,1 0 0,0-4-1,2-5 0,1-9 0,3-11 0,1-7 0,1-6 0,0-9 0,2-5-1,1-10 1,-2 9-1,2-9 0,0 0 1,0 0-1,0 0 0,-9 7 0,9-7 0,0 0 0,0 0 0,-9 3 1,9-3-1,-14-4 0,0 1 1,-4-1-1,-5 2 0,-3 0 1,-3 1-1,-2 2 0,-1 3-2,10-3-9,-1 9-30,9-15-1,6-8-2,9-17 0</inkml:trace>
          <inkml:trace contextRef="#ctx0" brushRef="#br0" timeOffset="7">56 51 23,'-12'-5'30,"12"5"3,-21 13-20,21-13-2,-14 26-2,12-8-2,-5 13 0,8-2-2,-1 9 1,9-2 0,1 4-2,10-4 1,2-1-1,9-6-1,1-5 1,8-9-2,-1-8 0,6-8 0,-1-8-1,-2-11 0,-4-9 0,-3-7 0,-6-7-1,-6-3 1,-6-3-1,-12 1 1,-7 4-1,-8 7 0,-8 8 1,-4 7-2,-5 12 1,-3 10 0,0 9 0,-1 11 0,4 9 0,3 8 0,3 12 0,5 7 0,2 6 0,2 4 1,4 4 0,2 0-1,1-1 2,1-6-3,4-9-1,-4-5-19,8-16-18,1-8-1,4-17-1,4-9 0</inkml:trace>
          <inkml:trace contextRef="#ctx0" brushRef="#br0" timeOffset="8">780 309 31,'-3'-9'35,"3"9"1,0 0-18,21-1-6,-9 7-3,11-9-3,0 7-2,7-5 0,2 2-2,2-2-1,1-1-2,-7 2-7,3-8-27,-5 6-2,-5-1 1,-7 2-2</inkml:trace>
          <inkml:trace contextRef="#ctx0" brushRef="#br0" timeOffset="9">798 446 29,'0'0'37,"0"0"1,18 3-2,3-4-30,1 5 0,10-3-2,4 2-3,-1 3-12,7-3-25,-2 1-2,-1-1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7:04.34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4-07-16T07:27:04.345"/>
    </inkml:context>
  </inkml:definitions>
  <inkml:trace contextRef="#ctx0" brushRef="#br0">208 155 2,'-20'4'26,"-5"4"-6,4 16-2,-12 0-5,10 19 0,-10 1-4,14 18-1,-5-1-1,17 11-1,3-5-1,19 2 0,9-15-1,21-5 0,11-17-1,18-13 0,6-19-1,6-17 1,0-20-1,-6-11 0,-9-15 0,-9-9 0,-17-7 0,-15-5-1,-18-6 0,-12 7 0,-18 8-1,-16 15 0,-19 16 0,-17 17-1,-13 21 0,-6 16 2,1 22-3,4 13-2,26 15-33,8 2-2,27-6 0,24-5-1</inkml:trace>
  <inkml:trace contextRef="#ctx0" brushRef="#br0" timeOffset="1">73 720 3,'0'0'28,"21"-17"-9,-21 17-1,0 0-4,0 0-2,-3 23-3,-12 0-2,1 16-1,-16 4 0,1 13-2,-11 4 0,-5 10-2,-6 3 1,-7 4-3,-4 0 2,2-3-2,4-9 0,5-4 0,6-11-1,9-8 1,9-11 0,9-13 0,18-18 0,0 0 0,0 0 0,-4-20 0,12-2 0,-1-8 0,1 0 0,-1-8-1,0 0 0,-4-4 0,1 3 1,-2 0-1,-2 3 0,0 3 0,0 7 1,-2 4-1,1 8 0,1 14 1,0 0-1,-13 36 1,4 3 0,-1 11 0,-3 9 0,-2 7 2,-4-1-2,3 0 2,-3-8-1,7-7 1,-1-13-1,5-9 0,-1-12 1,9-16 0,0 0 0,24-1 0,1-23 1,13-4-1,7-9 1,7-5-3,8 11-13,-2-7-22,-6 7-3,-8 9-1</inkml:trace>
  <inkml:trace contextRef="#ctx0" brushRef="#br0" timeOffset="2">-880 1980 22,'-29'51'35,"7"0"-1,16 12-19,1-14-5,24 6 0,4-19-2,25-4-2,6-21 0,18-12-1,2-21-1,5-15 0,-7-12 0,-6-9-2,-13-10 0,-18 4-2,-21 3 1,-22 5-2,-23 10 1,-17 9-1,-14 14 0,-6 14 0,-4 16 1,3 14 1,9 14-1,11 4-15,23 19-21,16-3-2,22-1 0,19-11 0</inkml:trace>
  <inkml:trace contextRef="#ctx1" brushRef="#br0">-3315 3968 7,'-35'52'27,"2"17"-4,-3 4-4,18 18-3,-5-7-3,29 8-3,4-22-2,26-7-2,12-28-1,22-20 0,9-26-2,8-21 1,3-27-2,-1-18 0,57-111 2,-95 88-3,-23 10 0,-18 4 0,-18 12 0,-22 14 0,-18 22 0,-19 17 0,-13 23-1,-10 19 0,-3 25 0,6 24-4,3 11-18,18 22-14,13 5-2,19 2-3</inkml:trace>
  <inkml:trace contextRef="#ctx1" brushRef="#br0" timeOffset="1">-1018 2182 15,'0'0'19,"0"0"-2,0 0-4,0 0-2,0 0-4,0 0 0,0 0-2,0 0 0,0 0-1,0 0-1,0 18 1,0-18-1,-17 25 0,-1-10 0,-2 12 1,-8-2-2,-3 9 1,-7-1 0,-1 6-1,-6-2 0,-1 2-1,1-6 1,0 2-1,0-3 0,3 0 1,0-1-2,2 3 1,2-1 0,2 1 0,-3 1 0,1 1-1,0 2 2,1 0-2,1-1 0,1-3 1,2 1-1,2-3 0,3-4 0,3 0 0,1-2 0,0 0 0,-1-1 0,-2 1 0,-1 0 0,2-1 0,-4 0 0,2-3 1,0-1-1,1-1 0,1-2 0,3-1 0,1-3-1,1 1 1,1 0 0,2 1 0,1-1 0,1-2 0,5-1 0,11-12 0,-19 18 0,19-18 0,-16 17 0,16-17 0,-15 17 0,15-17 0,-19 20 0,19-20 0,-16 18 0,16-18 0,-16 15 0,16-15 0,0 0 0,-15 14 0,15-14 0,0 0 0,-12 14 0,12-14 0,0 0 0,-14 14 0,14-14 0,0 0 1,-16 14-2,16-14 1,0 0 1,-13 11-1,13-11 0,0 0 1,0 0-1,0 0 1,-4-19 0,5 6-1,2-1 1,0-4-1,-2-3 0,2-3 0,0-1 0,0-2 0,-1 0 0,4-1-1,0-2 2,2 1-2,2 0 2,1 3-1,-1 4 0,0 2 0,0 5-1,-10 15 1,12-13 0,-12 13 0,0 23 0,-4-2 0,-4 4 0,-2 7 1,-1 3-1,-2 1 1,-3 1-1,2-2 1,0-3-1,2-1 1,0-1-1,1 0 1,1-2 0,1-3-1,0-3 1,2-2 0,2-5 0,-1-2-1,6-13 2,-4 14-2,4-14 1,0 0 1,0 0-1,0 0 2,17-6-3,-1 0 2,5-6-1,6-2 0,4 0 0,4 0 0,2-1 0,3 2-1,4 6-2,-13-6-28,4 16-8,-10-1-3,-5-4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1T10:28:47.54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01T10:30:10.404"/>
    </inkml:context>
  </inkml:definitions>
  <inkml:trace contextRef="#ctx0" brushRef="#br0">1346-1692 2,'-7'-14'30,"2"1"2,1 0-11,4 13-9,0 0-2,26 31-1,-14-6-1,12 22-1,-1 4-1,7 16-2,15 26 0,7 6-7,-3 1 1,3-2-3,2-5 2,-4-8-2,-1-11 0,-5-10 0,-19-27-1,-6-10 7,-5-8-1,-7-7 0,-7-12-1,0 0-1,0 0 11,-21 13-7,-1-19-1,4 8 0,-10-7 0,-1 5 1,-11-8-1,2 8 2,-2-8-10,-1 1 7,2-5 1,-1-1 0,8 0 2,4-2 0,11 2 0,6-5 0,11 18 1,14-27-1,27 26 1,8 4-8,10 5 1,4 7-1,4 5 0,2 5 0,-4 0-1,-5 3 0,-21-7 0,-8-7 6,-5-4 0,-8-23 23,-4-10-10,-6-18-7,-1-5-3,5 1-10,-4-11-24,2-1-2,0 1-2,2 11-23</inkml:trace>
  <inkml:trace contextRef="#ctx0" brushRef="#br0" timeOffset="585.0334">2152-385 3,'-20'54'33,"7"8"1,11 5 2,3-7-23,26 5-3,4-17-2,18-8-1,1-26-2,15-14 0,-2-26-2,2-23 0,-9-20-1,-11-14 0,-14-12-1,-19-3 0,-20 0-1,-19 10 1,-21 14-1,-9 25 0,-11 25 0,-3 31 0,2 25 0,10 26 1,16 24-4,9 10-33,25-2-1,12-8-3,13-20 1</inkml:trace>
  <inkml:trace contextRef="#ctx0" brushRef="#br0" timeOffset="3680.2105">3550 2333 13,'-31'62'35,"9"24"2,9 11-2,20 15-22,10-8-5,29 1-1,5-22 0,21-16-1,-1-36-1,15-34-1,-3-39-1,0-31-2,-13-22 1,-16-10-1,-17-7-1,-23-2 1,-22 8 0,-26 12 0,-22 21 0,-21 26-1,-13 20 0,-6 27 1,2 21-2,13 21 0,16 21-5,13 3-33,37 5 0,23-12-2,23-19 0</inkml:trace>
  <inkml:trace contextRef="#ctx1" brushRef="#br0">3495 1985 16,'-12'4'23,"12"-4"-11,0 0-1,0 0-2,0 0 0,0 0-1,0 0-1,-3-22 0,4 9 0,-6-12 0,5 1-1,-7-8-1,7 3-1,-7-3 0,5 7-2,-2 1 1,3 4-2,-1 5 0,2 15-1,2-15 1,-2 15-1,0 0 0,0 0-2,14 0-9,-14 0-23,7 12-1,-7-12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04.3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1254 2717 22,'0'0'29,"0"0"-13,0 0-3,-12 0 1,12 0-4,0 0-1,0 0-2,7-25 0,-7 25 0,5-34-2,2 17 0,-5-8-1,5 4 0,-4-7-1,4 3 0,-3-6 0,3 3 0,-3-5-1,2-5 0,-2-4 1,0 0-1,-1-5 0,-2 1-1,1-2 0,-4 1 0,1-1 0,-3 3 0,-1-1 0,-2 2-1,0-3 1,0-3 0,-1-3 0,0 0 0,-2 0-1,1-5 1,-1 3 0,1-1-1,-3 1 0,0 3 1,-4 2 0,-2 4-1,0-2 1,-2 2-1,-1-1 1,-3-2 0,0-1 0,0-2-1,-1-6 1,0 0-1,-2 0 0,-2 4 0,-4 1 0,1 4 1,-6 3-2,0 1 2,-2 5-1,-3 2 0,0 1 0,-2 0 0,1-1 1,0-1-1,3 1 0,0 2 0,0 1 1,3 1-1,1 4 1,1 3-1,3 6 1,0 3-1,3 1 0,0 2 1,2 2-1,1 1 0,5-1-1,1-1 1,0-1-1,4-1 0,0-1 1,3 3-1,1 0 2,13 14-3,-19-20 2,19 20-2,-13-7-2,13 7-4,0 0-23,0 0-10,16 20-1,-16-20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04.3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301 46 16,'-3'-21'23,"3"21"-2,-8-26-3,8 26-3,-9 24-3,12 17-3,-7 5-2,6 21-2,-6 13-1,6 22-1,-5 14 1,3 19-1,-3 6-1,2 13 1,-2 3-1,1 6 0,2 2 0,3 3 1,0-7-3,4-5 2,2-5-2,0-5 2,1-8-2,1-2 1,-5-13 0,0-7-1,-4-13 1,-2-7 1,-1-13-1,0-9 0,-5-8 1,-2-12-1,2-5 2,0-6-2,2-2 0,0-5-1,1 1 2,2 0-2,-1 1 0,4-3 1,-1 0-2,2-1 2,-2-2-1,2-3 0,0 0 0,0-2 1,-2-3-1,1 1 0,-1-1 0,0-1 0,1 3 0,-1-1 0,1 0 0,-1 0 0,0-3 0,-1-1 0,2-4 0,-2-4 0,0-13 1,0 18-1,0-18 1,0 0-1,0 0 1,0 0-1,0 0 1,0 0-1,0 0 0,-14-7 1,14 7-1,-9-13 0,9 13 0,-14-19 0,3 3-1,-2-5 1,-2-4 0,-5-5-1,-4-10 0,-4 0 1,-3-1-1,2 1 1,0 3-1,2 7 0,4 3 1,5 9-1,18 18 0,-17-11 1,17 11-1,9 12 0,3 5 1,7 7 0,3 8-1,5 7 2,4 6-1,1 5 0,2 2 1,-2 1-1,-4-5 0,0-6 0,-7-10 1,-1-7-1,-5-17 1,-1-13 0,-1-16-1,0-17 0,-1-11 2,1-10-2,5-4 1,0-4-1,3 11-3,-2-1-25,7 28-11,-2 12-1,-3 14-1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7:04.34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4-07-16T07:27:04.352"/>
    </inkml:context>
  </inkml:definitions>
  <inkml:trace contextRef="#ctx0" brushRef="#br0">1346-1692 2,'-7'-14'30,"2"1"2,1 0-11,4 13-9,0 0-2,26 31-1,-14-6-1,12 22-1,-1 4-1,7 16-2,15 26 0,7 6-7,-3 1 1,3-2-3,2-5 2,-4-8-2,-1-11 0,-5-10 0,-19-27-1,-6-10 7,-5-8-1,-7-7 0,-7-12-1,0 0-1,0 0 11,-21 13-7,-1-19-1,4 8 0,-10-7 0,-1 5 1,-11-8-1,2 8 2,-2-8-10,-1 1 7,2-5 1,-1-1 0,8 0 2,4-2 0,11 2 0,6-5 0,11 18 1,14-27-1,27 26 1,8 4-8,10 5 1,4 7-1,4 5 0,2 5 0,-4 0-1,-5 3 0,-21-7 0,-8-7 6,-5-4 0,-8-23 23,-4-10-10,-6-18-7,-1-5-3,5 1-10,-4-11-24,2-1-2,0 1-2,2 11-23</inkml:trace>
  <inkml:trace contextRef="#ctx0" brushRef="#br0" timeOffset="1">2152-385 3,'-20'54'33,"7"8"1,11 5 2,3-7-23,26 5-3,4-17-2,18-8-1,1-26-2,15-14 0,-2-26-2,2-23 0,-9-20-1,-11-14 0,-14-12-1,-19-3 0,-20 0-1,-19 10 1,-21 14-1,-9 25 0,-11 25 0,-3 31 0,2 25 0,10 26 1,16 24-4,9 10-33,25-2-1,12-8-3,13-20 1</inkml:trace>
  <inkml:trace contextRef="#ctx0" brushRef="#br0" timeOffset="2">3550 2333 13,'-31'62'35,"9"24"2,9 11-2,20 15-22,10-8-5,29 1-1,5-22 0,21-16-1,-1-36-1,15-34-1,-3-39-1,0-31-2,-13-22 1,-16-10-1,-17-7-1,-23-2 1,-22 8 0,-26 12 0,-22 21 0,-21 26-1,-13 20 0,-6 27 1,2 21-2,13 21 0,16 21-5,13 3-33,37 5 0,23-12-2,23-19 0</inkml:trace>
  <inkml:trace contextRef="#ctx1" brushRef="#br0">3495 1985 16,'-12'4'23,"12"-4"-11,0 0-1,0 0-2,0 0 0,0 0-1,0 0-1,-3-22 0,4 9 0,-6-12 0,5 1-1,-7-8-1,7 3-1,-7-3 0,5 7-2,-2 1 1,3 4-2,-1 5 0,2 15-1,2-15 1,-2 15-1,0 0 0,0 0-2,14 0-9,-14 0-23,7 12-1,-7-12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04.3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2467 1814 8,'0'0'28,"0"0"-5,-22-20-5,22 20-3,-13-9-3,13 9-3,0 0-1,0 0-2,-18-7 0,18 7-2,-2 15 0,5 0-2,-2 1 1,5 6 0,0 2 0,2 7 0,2 1 0,15 31 0,-11-33-1,0 0 0,0-5-2,-1-3 1,-2-5-1,-1-4 0,-10-13 0,14 18 1,-14-18-1,0 0 0,10 12 0,-10-12 0,0 0 1,0 0-1,0 0 2,0 0-1,0 0-1,0 0 1,-11-15 0,4 1-1,-3-7 1,-1-4-1,-1-3 0,-3-3-1,-1-1 0,0-1 1,-1 3-2,0 2 0,0 6 1,3 2 1,3 6-1,2 0 0,9 14 1,-11-14 0,11 14 0,0 0 0,0 0 0,0 0 0,0 0 0,13-11 0,1 7 0,3 1 0,5 3 1,5-3 1,6 6 0,3 6-1,1 2 0,-1 0 1,0 3-1,-4-3 0,1-3 0,-2 4-2,-9-14-12,8 11-24,-14-5-1,3 7-2,-5 7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04.3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 32 18,'-11'-18'19,"11"18"-3,0 0-3,-20-15-2,20 15-1,0 0-3,-12 15-2,12-15-1,-6 32 0,5-5-1,5 12-1,-1 10 0,5 14-1,-1 10 2,7 17-1,-3 10 0,9 10 0,-3 8 0,7 6-1,0-2 2,9 6-1,2 4-1,9-1 1,6 2-2,11 8 0,5 8 0,7 14 0,5 13 0,7 11 0,3 0 1,-2-1 0,-6-4 0,-6-13 1,-6-18 0,-8-20 0,-7-23 1,-5-20 0,-4-15-2,-2-9 2,1-11-2,1-5 0,-2-5 1,0-4-2,-3-5 2,-5-5-2,-7-7 1,-9-9-2,-18-13 1,14 3 0,-14-3-1,-13-21 0,2 8-1,0 1 2,11 12-2,-23-21 1,23 21 0,-12-9-1,12 9-1,0 0-1,0 0-3,0 0-5,0 0-20,0 0-5,0 0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04.3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2517 74 6,'-6'-12'14,"1"-2"0,5 14 0,-10-21 0,10 21-1,0 0-1,0 0-3,0 0-1,0 0-2,-5 14-1,11 3-2,-2-1-2,6 7 1,0 1-1,4 6 0,3 5 0,1 4 0,0 5 1,6 7-1,0 4 1,6 8-1,-2 2 0,5 8 1,1 1 0,5 3 0,-1-1-1,3-1 0,-3 2-1,-2-4 0,-2-6 0,-2-4 1,-2-7-1,-3-2 1,-6-6-1,-2-2 0,1-7 2,-2 0-1,0 2-1,1-2 1,-4-2-1,2-3 0,-2-1 0,1-2 0,-3-4 0,-1-2 0,-1-4 0,-1-4 0,0-1 1,-1 3-1,-1-1 0,0 0 0,1-1 0,-1 1 1,2 0-1,0-1 0,0 1 0,0-1 0,-1-2-1,1-1 1,-1 0 1,-9-14-1,16 21 0,-16-21 0,13 17 0,-13-17-1,11 14 1,-11-14-1,9 21 1,-5-9-1,2 1 1,-1 1-1,1 1 1,1 1 0,-2-2 0,-5-14 0,12 19 0,-12-19 0,0 0 1,8 14-1,-8-14 0,0 0 1,0 0-1,0 0 0,-15-8 0,15 8 1,-20-13-1,7 6 0,1-1 0,-4-5 0,2 1 0,-3-5 1,2-1-1,-2 0 1,-1-2-1,0-2 1,-3-3-1,-2 4 0,-4-5 1,2 4-1,0 1 0,2 2 0,4 2 1,2 4-1,3 5 0,14 8 0,0 0 0,0 0 0,0 0 0,0 0 0,3 12 0,-3-12 0,0 0 0,16 16 0,-16-16 0,0 0 1,0 0-1,0 0 0,0 0 0,0 0 1,0 0-1,0 0 1,0 0-1,0 0-1,0 0 1,0 0 0,0 0 0,13 10-1,-13-10 0,13 5 1,-13-5 0,19 17 0,-6-5-1,4 5 1,0 3 0,2 2 0,1 5 0,1-1-1,0-1 1,0-2-1,-1-2 1,-3-4-1,-2-2 1,-1-4 0,-14-11 0,21 14 0,-21-14 1,17 10-1,-17-10 0,16 7 0,-16-7 0,0 0 0,16 8 0,-16-8 1,0 0-1,13 3 0,-13-3 0,0 0 0,2-20 1,-2 20 0,-8-27 0,4 6 0,-3-2 0,2 1 0,-2-3 0,1 1 1,-1 0-2,3 2 1,1-1-1,2 4 0,-1-1 1,4-1-2,5 3-2,-7-8-25,12 9-8,-2 0-2,1 4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04.3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3943 7603 17,'-18'25'30,"7"17"2,2 16-11,1 4-10,16 20-1,-2-9-1,15 10 0,2-19-2,12-4-1,-2-22-1,11-16-1,-2-25-1,6-16-1,-6-22 2,1-16-2,-7-17 0,-7-11-1,-11-9 1,-12-4-1,-12 4 0,-13 11 0,-12 14-1,-13 23 1,-9 26-1,-6 32 0,-4 22 0,1 29 0,6 13 1,8 5-2,14 8-2,12-8-35,26-6 0,11-25-3,18-21 0</inkml:trace>
  <inkml:trace contextRef="#ctx0" brushRef="#br0" timeOffset="1">4376 8457 22,'0'0'33,"-2"-21"4,2 21-4,0 0-20,-1-13-6,1 13-1,13 7 1,-4 6-3,0-1-2,-3 4-6,6 14-7,-12-4-22,7 3-2,-7 0 0,4 5-2</inkml:trace>
  <inkml:trace contextRef="#ctx0" brushRef="#br0" timeOffset="2">4511 8877 28,'4'20'32,"0"1"1,3-4-3,4 9-27,1 1-14,2-1-16,-6-7-4,5 0-1</inkml:trace>
  <inkml:trace contextRef="#ctx0" brushRef="#br0" timeOffset="3">4682 9200 20,'0'17'31,"4"4"-1,-2-3 1,-2 0-23,8 5-5,-1-6 1,1-2-5,2-1 1,-10-14-3,20 17 2,-20-17-2,18 8 1,-18-8-1,17 13-17,-9-1-8,-8-12 0,14 31 1</inkml:trace>
  <inkml:trace contextRef="#ctx0" brushRef="#br0" timeOffset="4">2574 4718 32,'-12'-20'25,"12"20"-4,-21-21-4,21 21-3,7 14-3,17 20-3,4 5-1,21 27-1,3 16 0,18 35-4,-98-55 2,125 145-8,-3 18 0,7 12 0,-7 4-1,-3-9 0,-5-13 1,-5-24 1,92 55-1,-120-144 6,-3-22-1,-8-18 0,-4-8 1,-6-3-1,0 1 0,-5-2 0,0 4-1,-5-5 2,-1-4-3,-6-9 3,-2-11-3,-6-10 1,-7-19 0,0 0 0,-25-27 12,1 1-8,-7-7 2,-1 1-1,-7-4 3,-6 1-2,-5-1-1,-4-2 0,5 9-11,-2-5 6,-1 3-1,3-2 1,3 3-3,6 7 3,11 3 0,9 9 0,20 11 0,0 0 0,18 24-1,13 1 1,10 5 0,7 5-1,6 3 2,7 1-2,-4-1 2,-2-7-2,-6-7 2,-8-6-2,-6-10 2,-7-9 1,-7-12 0,-7-15 0,-4-12-2,-3-13 1,-3-15-1,-1-13 1,1-11-2,3-11-2,10 12-23,-1-13-12,3 9-1,5 11-1</inkml:trace>
  <inkml:trace contextRef="#ctx0" brushRef="#br0" timeOffset="5">2164 4139 20,'-21'18'31,"6"12"1,2 17-17,-6-4-4,12 22 0,-6-5-2,16 14 0,-1-10-3,17 5 1,0-13-1,19 0-2,4-20 1,13-10 0,3-14-2,9-12 0,-4-17-1,5-11-1,-5-14 1,-6-14 0,-13-7-1,-10-8 0,-17-9 0,-15-4-1,-14 0 0,-19 3 0,-11 5-1,-10 17 1,-6 15-2,-6 21 2,2 20-1,-1 20 1,8 18 0,7 12-1,10 16-3,2-8-30,17 6-5,8-8-2,7-3 0</inkml:trace>
  <inkml:trace contextRef="#ctx0" brushRef="#br0" timeOffset="6">1569 7134 10,'-27'51'30,"-5"21"1,-6 12-15,18 30-4,-5-5 1,22 15-2,1-23 0,23-4-4,7-31 0,17-20-3,7-32 0,12-28-1,-1-28 0,2-21 0,-12-15 2,-8-10-2,-18-3-2,-16 5 1,-19 5-1,-19 12 1,-16 12-2,-14 18 2,-4 15-3,-4 21 1,3 21-1,5 17-2,14 32-12,6 5-23,13 10-2,8 3-1,11 1 1</inkml:trace>
  <inkml:trace contextRef="#ctx0" brushRef="#br0" timeOffset="7">1433 8289 19,'0'0'33,"-18"1"2,18-1-3,-13 17-25,13-17-2,-9 27-4,8-4-7,-9-3-26,9 1 0,1 0-2</inkml:trace>
  <inkml:trace contextRef="#ctx0" brushRef="#br0" timeOffset="8">1263 8631 0,'0'0'28,"-11"16"-1,11-4 0,-2 1-21,2-13-4,-3 22-2,2-8-2,1-14-5,-4 20-7,4-20-7,0 0-4</inkml:trace>
  <inkml:trace contextRef="#ctx0" brushRef="#br0" timeOffset="9">1195 8764 37,'-7'23'26,"-1"-5"-3,4 13-8,-6-5-8,6-2-16,-5-3-18,11 0-1,-2-21-2</inkml:trace>
  <inkml:trace contextRef="#ctx0" brushRef="#br0" timeOffset="10">1129 9003 19,'-8'23'28,"-6"-4"1,1-1-17,6 9-5,-4-6-1,1 5-30,-2-6-2,6 5-3</inkml:trace>
  <inkml:trace contextRef="#ctx0" brushRef="#br0" timeOffset="11">1267 3899 23,'-14'-5'31,"14"5"-9,-28-9-4,28 9-6,-17-6-4,17 6-1,0 0-3,0 0 0,0 0 0,0 0-1,21 8 0,-3 4 1,2 2 0,11 8-1,1 0 0,8 9 0,0-2-1,4 2-1,-2-1 0,0-4 0,-4-5 0,-7-6 0,-4-3-1,-6-5 1,-5-3-1,-3 0 1,-13-4 1,16 4-1,-16-4 1,0 0 0,0 0-1,14 9 0,-14-9 0,0 0 0,0 0-1,0-24 0,-9 0 0,-2-7 0,-5-5 1,0-6-1,-1-4-1,-1-2 1,1 2 0,1 6 0,5 5 0,3 4 0,3 3 0,1 6 0,1 4 0,3 1 0,0 3 0,0 14 0,2-20 0,-2 20 0,0 0-1,0 0 1,0 0-2,4-12 0,-4 12-5,0 0-25,0 0-5,0 0-4,0 0 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04.3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2344 4767 32,'0'0'22,"0"-14"-3,0 14-1,-8 22-4,2 16-4,-14 4-2,5 25-1,-13 15-1,0 29-2,-10 10 1,-3 20-2,-7 12-1,2 15 0,-3 6-1,-2 1 1,-1-6-1,6-12 0,0-13-1,8-21 1,1-24 0,8-25 0,4-22 0,6-17 1,5-17-1,2-13-1,12-5 2,-19-15-2,12-2 1,2-7-1,-1-6 1,2-11-1,0-5-1,1-7 1,1-6-1,0-8 1,0-4-1,-1-2 0,1 7 0,-1 5 1,-1 9-1,1 13 1,1 22-1,2 17 1,0 44-1,6 10 1,2 13 0,5 17 0,5 7 1,3 5-1,-1-6 0,4-12 1,-2-11 0,1-12 0,-5-10-1,-1-16 1,-6-14 1,-11-15-1,25-24 1,-6-19-1,3-17 0,6-10 0,6-5-1,2-2-3,15 17-21,-7 5-13,-1 22-2,-8 19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04.3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-3779 8097 13,'-14'8'30,"13"6"1,-3 7-6,1-1-20,4 2-5,2 6-16,0-1-13,-4-4 0,2 3-1</inkml:trace>
  <inkml:trace contextRef="#ctx0" brushRef="#br0" timeOffset="1">-3835 8505 4,'-12'27'29,"2"-13"0,6 5-1,2 2-22,-1-1-8,1-5-15,2-1-10,5 4-1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04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633 0 1,'0'0'30,"0"0"0,-7 12-10,10 11-5,-13-8-3,9 21-2,-10-8-2,6 16-2,-7-5-1,5 11 0,-4-1-1,2 8-1,-2-2 1,2 4-2,0 1 1,3 3-1,-2 1 1,1 9-2,-2-2 1,1 4-1,-5 2 0,0-1 1,-1 1-2,0-2 0,-1-5 1,-1-7-1,2-7 0,0-2 0,3-2 0,1 0 0,-1-3 0,1 0 1,0 4-1,1 3 0,-3-1 1,4-1-1,0-3 0,2-6 0,0-3 0,2-7 0,1-3 0,0-4 1,1-1-2,-1 1 1,-1 0 0,-1 2 0,0 2 0,1 1-1,-1-4 1,1-3-1,0-2 1,0-3 0,0-1 0,1-3 0,-1-1 0,-1-2 0,0 0 0,0 3 1,1-4-1,0-1 0,4-12 0,-4 14 0,4-14 0,0 0 0,0 0 0,0 0-1,0 0 1,-2 16 0,2-16 0,0 14 0,0-14 0,0 16 1,0-16-1,-1 16 0,1-16 1,0 0-1,0 0 0,-3 15 0,3-15 0,0 0 1,-4 17-1,4-17 0,-4 19 0,4-19 0,-4 19 0,4-19 0,-3 12 0,3-12 0,0 0 0,0 0 0,0 0 0,-16-11 0,16 11 1,-19-24-1,6 7 0,-2-5 1,-2-3-2,0 0 1,1-3 0,1-2 0,1 1 0,3 3-1,2-1 1,2 5-1,3 3 1,3 1 0,1 6 0,0 12 1,1-18-1,-1 18 0,0 0 1,0 0-1,0 0-1,0 0 1,14 12-1,-10 8 1,3 3-1,2 5 2,-1 6-2,3 2 1,-1 3 0,3-4 0,-2 0 0,0-1 0,-1-2 0,0-1 1,-3-5-2,0-2 1,-3 0 0,-1-5 1,0 1-1,-3-7 0,0-13 0,3 16 0,-3-16 0,0 0 1,0 0 0,11-16-1,-3-5 1,5-3-1,4-4 1,3-2-1,2-2 1,3 0 0,2 0-1,4 3 1,0 1-1,0 0-1,4 5-8,-10-7-31,6 2-1,-6 0-2,-4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15.3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2467 1814 8,'0'0'28,"0"0"-5,-22-20-5,22 20-3,-13-9-3,13 9-3,0 0-1,0 0-2,-18-7 0,18 7-2,-2 15 0,5 0-2,-2 1 1,5 6 0,0 2 0,2 7 0,2 1 0,15 31 0,-11-33-1,0 0 0,0-5-2,-1-3 1,-2-5-1,-1-4 0,-10-13 0,14 18 1,-14-18-1,0 0 0,10 12 0,-10-12 0,0 0 1,0 0-1,0 0 2,0 0-1,0 0-1,0 0 1,-11-15 0,4 1-1,-3-7 1,-1-4-1,-1-3 0,-3-3-1,-1-1 0,0-1 1,-1 3-2,0 2 0,0 6 1,3 2 1,3 6-1,2 0 0,9 14 1,-11-14 0,11 14 0,0 0 0,0 0 0,0 0 0,0 0 0,13-11 0,1 7 0,3 1 0,5 3 1,5-3 1,6 6 0,3 6-1,1 2 0,-1 0 1,0 3-1,-4-3 0,1-3 0,-2 4-2,-9-14-12,8 11-24,-14-5-1,3 7-2,-5 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04.37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-3853 8810 2,'-11'12'10</inkml:trace>
  <inkml:trace contextRef="#ctx0" brushRef="#br0" timeOffset="1">-1644 6099 27,'-16'58'31,"-3"9"-16,10 38-2,-9 8-2,8 28 1,-11 3-2,6 21-2,-6-1-4,5 13 0,-2-1-2,7-5 0,-3-12 0,5-9-1,1-20-1,5-17 1,0-22 0,2-23 1,-4-20 0,3-15-1,2-33 0,0 0 1,-19-11-1,11-14 0,-2-10 0,2-4-1,-2-9-1,-1-6 1,1-1-1,-1-1 0,-1-2 0,0 2 1,0 7-1,0 7 1,2 7-1,2 8 0,2 13 1,6 14 0,3 28-1,4 9 0,3 9 2,2 13-1,1 3 1,2 3 1,-1-8-1,0-8 0,0-13 1,2-15 0,5-21 0,4-19-1,3-18 0,7-10 1,1-13-1,4-3 1,2 0-3,-1-4-9,1 19-26,-8 5-2,-7 4 0,-8 8-3</inkml:trace>
  <inkml:trace contextRef="#ctx0" brushRef="#br0" timeOffset="2">-3932 7037 19,'-42'84'33,"6"18"2,2-1-13,24 20-8,5-14-2,27-5-4,8-25-3,20-14 0,6-30-2,14-32 0,-1-34-1,1-30 0,-9-24 0,-8-12 0,-13-10 1,-15-4-1,-15-2-2,-16 12 2,-15 11-2,-11 18 0,-10 20 1,-62 26-1,46 54-1,0 31 0,0 20-8,20 29-26,-5 17-3,11 15-1,5 8-1</inkml:trace>
  <inkml:trace contextRef="#ctx0" brushRef="#br0" timeOffset="3">-1880 8427 1,'-23'-10'29,"-2"18"-1,1 26-13,-11 8-1,10 29 0,-27 114 9,31-78-14,19 18-2,5-12 0,21-4-2,7-24 0,20-19-1,6-31-2,13-31 0,6-32 0,3-28 1,-5-26-2,-4-16 0,-16-13 0,-19 0-1,-18 3 1,-24 16 0,-21 13-1,-17 23 1,-17 24-1,-10 24 0,-1 22 0,3 19-1,8 22-4,6-1-27,21 14-6,7-13-2,12-15 1</inkml:trace>
  <inkml:trace contextRef="#ctx0" brushRef="#br1" timeOffset="4">-1693 8998 4,'-10'24'17,"0"-6"-2,0-5-2,10-13-2,-14 11-2,14-11-2,0-22-1,6 1-2,-1-11-2,6-1 0,-1-7-2,3-2 0,1 0-1,0 4 2,0 6-1,-3 10 1,-4 4 2,-7 18 0,0 0 0,0 0 0,2 26 0,-12 4 0,-7-1 1,0 9-2,-4 2 0,-3 5-1,0-5 1,2-2-1,-1-8 1,7-5-2,3-6 1,3-6 0,10-13-1,-1-21 0,6-7 0,9-11 0,3-9 0,3-6 0,0-5-1,3-2 1,-2 7 0,-4 10 0,-3 10 0,-5 16 0,-9 18 0,-3 13 0,-8 16 0,-6 13 0,-4 4 2,-6 8-1,-1 4 0,-1-1 0,1-8 0,2-7 0,5-11 1,4-8-2,5-7 1,12-16-1,0 0 0,-2-32 1,11-2-2,6-9 1,2-6 0,1-6 0,1-1-1,-3 6 1,-2 8 0,-2 9-1,-4 9 1,-8 24 0,0 0 0,-15 10 0,-1 19 0,-2 10 0,-3 3 2,-2 6-2,-2-1 1,3-2-1,1-5 1,5-12 0,5-5 0,11-23-1,0 0 0,0 0 0,-4-20 0,12-9 0,5-10 0,-1-3 0,1-6-1,1 2 1,-3 6-1,-4 6 1,-2 10 0,-5 24 0,0 0-1,-22 23 1,6 13 1,-3 12 0,0 3 0,-2 5-1,2-1 1,3-6-1,6-10 1,4-11 0,6-12-1,0-16 0,18-7 1,-1-14-1,6-8-1,2-4 1,4-4 0,2 1-1,-3 4 0,-1 9 1,-7 14-1,-5 14 1,-8 19 1,-10 11-1,-9 7 1,-4 5-1,-3 1 1,-2-2-1,1-5 1,3-9-1,3-13 0,6-5 0,8-14 0,0 0 0,0 0 0,16-7 0,1-8 0,4-9-1,2-4 2,2-3-1,-1 1 1,0-1-2,-3 7 2,-6 2-1,-3 8 0,-12 14 0,0 0 0,2 19 0,-9 2-1,-1 4 1,-3 5 0,1 1 0,0-3 0,3-3 0,0-9-1,7-16 1,0 13 1,0-13-1,16-32 0,-2 3 0,2-8-1,4-3 1,1-2 0,0-2 0,0 2-1,-3 8 1,-1 10-1,-5 4 1,-12 20 0,5-17 1,-5 17-1,-17 6 0,0 4 0,-2 5 0,-2 5 1,-2 2-1,4 2 1,2 0-1,4-1 2,5-4-2,4-1 1,4-18-1,0 0 0,18 3 0,-6-19-1,7-9 1,2-9-1,1-5 2,2-5-2,0 0 1,-2 4-1,-5 5 2,-6 7-1,-5 10 0,-6 18 0,-13-6 0,-5 17-1,-4 10 1,-4 7 0,-2 6-1,0 5 2,2 4-1,3 6 1,4-1-1,6-4 0,6-2 0,5-5 1,7-8-1,3-5 0,5-12 0,5-14 0,7-17 0,2-9 1,2-11 0,2-5-2,0-10 2,-3-3-2,-5-2 1,-5 4-1,-8 7 1,-9 6-1,-9 6 1,-9 8 0,-7 11-1,-5 9 1,-7 12 0,-4 11 0,-2 12 0,0 6-1,2 12 1,4 5 1,3 3-1,8 3 0,5-1 0,9-5 1,7-4-1,7-5 1,7-6-1,8-11 0,6-9 0,5-11 0,6-11 1,5-14-1,0-8 0,3-10-1,-4-6 1,-4-3 0,-7-3 0,-5 0 0,-8 5 0,-7 6 0,-9 5 0,-7 4 0,-8 7 0,-6 5 0,-5 9 0,-5 6-1,-5 8 1,-2 10-1,-2 10 1,2 6-1,2 8 1,6 7 1,6 4-2,7-2 1,9-1 0,9-1 1,6-7-1,11-6 1,4-7-1,6-7 0,1-6 0,3-8 1,1-7-1,-1-7 0,-2-9 1,-3-9-2,-3-7 2,0-10-2,-6-7 1,-3-2-1,-6-5 1,-4 2 0,-5 2-1,-5 8 2,-6 6-1,-5 16-1,-6 11 1,-2 15-1,0 13 1,-6 13-1,3 9 1,-2 10-1,5 9 1,4 4 1,4 4-1,6-5 1,5 1 0,11-6 0,6-7 0,4-8 0,8-10 0,3-14 0,8-16 0,1-10 0,3-16 0,-3-13 0,0-9 0,-4-9-1,-4-2 1,-7-2-1,-9-3 0,-7 5-1,-10 8 1,-6 5 0,-12 10 0,-4 12 0,-7 9-1,-3 14 1,-6 16-1,1 11 0,-2 13 1,1 12-1,5 9 1,4 9 0,4 4-1,7-3 2,9-2-1,8-4 0,7-8-1,5-8 2,9-8-1,6-13 0,7-8 1,4-11-1,4-11 1,3-11 0,2-15-1,1-11 1,1-7 0,-5-8-1,-5-8 0,-7 1 0,-7 1 0,-8 3 0,-8 10 0,-9 6-1,-7 9 1,-9 15-1,-5 11 1,-3 15-1,-5 13 1,-2 13-1,0 12 0,1 10 2,4 9-2,2 4 1,7 2 0,6-2 1,8-7-1,8-8 1,8-8-1,7-13 0,11-13 1,5-16 0,6-15-1,3-12 2,1-14-2,1-9 0,-4-5 1,-5-7-1,-10 1 0,-7 3 0,-10 5 0,-8 5 0,-11 9 0,-8 9 0,-6 9 0,-6 12 0,-2 11-1,2 14 0,1 14 1,6 19 0,6 13 0,8 10 0,7 4-4,24 5-30,21 17-39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04.3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-3166 4463 26,'0'0'22,"-17"5"-2,-3 22-3,9 32-5,-19 20-2,7 40-2,-18 17-1,4 27-1,-10 13-1,2 19-1,-6-10-1,1-6 0,0-19 1,10-21-2,2-23-1,7-22 1,4-23-1,8-22 1,4-16-1,6-14 0,9-19 0,0 0-1,-14-7 1,12-15-2,1-8 1,1-7-1,-2-8 0,0-10 0,-3-6-1,-3-6 0,-2 0 1,-3 2-1,-2 11 2,-3 5-1,0 11 0,1 13 0,3 24 0,5 22 1,5 19 0,8 17 1,5 15-1,5 9 1,3 3 1,5 5 0,-1-12 0,0-6 0,-1-12 0,-2-7-1,-4-16 1,-3-7 0,-2-9 0,-4-7-1,-5-13 1,12-21-1,-4-20 0,12-18-1,6-17 2,11-14-2,9-5-2,8-4-1,12 26-18,-7 9-16,-3 25-2,-13 20 0</inkml:trace>
  <inkml:trace contextRef="#ctx0" brushRef="#br0" timeOffset="1">-1802 5259 1,'-26'72'30,"0"12"-6,8 27-7,-3-3 0,20 8-4,1-18 0,25-6-4,5-28-3,24-19 0,9-36-1,22-35-1,2-32 0,5-19-2,-7-20-1,-11-7 1,-15-7-1,-21 1 0,-21 6-1,-26 19 1,-20 15-1,-17 23 0,-16 20 1,-7 24 0,-7 21-1,-4 24 0,4 25-2,0 12-18,13 27-16,0 7-3,4 2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7:04.3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679 1011 24,'-4'20'34,"0"6"3,4-1-24,-8 16-1,7-7-1,-9 11-3,5-6-3,-4 2-2,1-4-1,-1-5 0,1-5-2,2-5-3,-5-4-8,11-18-26,-7 12 0,7-12-1</inkml:trace>
  <inkml:trace contextRef="#ctx0" brushRef="#br0" timeOffset="1">691 1018 4,'0'0'33,"5"-11"2,4 7 1,-9 4-28,28-3-1,-10 4 1,12-5-2,-5 6-2,5-2 0,-5 4-2,-1 0 1,-5 5-2,-7 1 1,-10 5-1,-6 0 0,-8 3 0,-6 1 0,-2 2 0,-2-3 0,-2-1 0,2-3-1,4-2 0,3-1 0,5-5 0,10-6 0,-7 10 0,7-10 0,11 9-1,2-4 1,5 0 0,4 2 0,4-1 0,1 2 0,0 1 0,-3-1 1,-3 2 0,-6 1 0,-12 2 0,-10 1 0,-12 0 0,-7 0 0,-10 1 1,-3-2 0,-3-2-1,0-4-1,7-4-1,1 1-14,18-7-23,5-1-3,11 4 1</inkml:trace>
  <inkml:trace contextRef="#ctx0" brushRef="#br0" timeOffset="2">308 15 10,'0'0'32,"0"0"1,-1-13-15,-8 18-3,9-5-3,-15 2-3,6-1-3,-7 7 0,3-5-1,-6 5-1,1-2-1,-4 4 0,2-2-1,-4 4 0,3 0 0,0 1 0,0 1-1,2 1 1,4 0-1,0 3 1,3 0-1,3 1 0,2-3 0,5 0 0,4-1 0,5 0 1,6-4-1,6-4 0,7-3 1,3-2-1,4-3 1,1-2-3,-8 1-14,5-5-24,-7 1-2,-2-3-1,-2-3-1</inkml:trace>
  <inkml:trace contextRef="#ctx0" brushRef="#br0" timeOffset="3">-1803 2902 12,'0'0'19,"-9"15"-2,2-5-1,7-10-5,-9 16 0,9-16-2,-6 11-1,6-11 0,0 0-1,0 0-2,-12 13 1,12-13-2,0 0 0,0 0 0,-9-5-2,9 5 1,5-15-1,2 1 0,1-2-1,6-4 1,1-2-1,5-6 1,3 1-1,3-2 1,-2 4-1,3-1 1,-1 5-1,1 1 0,-2 6 0,1 4 0,-3 4-1,-2 3 1,0 3-1,-4 4 1,-4 4-1,-5 6 2,-7 5-2,-5 6 1,-5 4 0,-5 3-1,-4 4 1,-2 0 0,1-1-1,1-3 0,4-4-1,1-2-1,9-9-6,-2 6-29,6-23 0,0 0-1,0 0 0</inkml:trace>
  <inkml:trace contextRef="#ctx0" brushRef="#br0" timeOffset="4">-1743 2868 18,'0'0'34,"0"0"1,-4-8-1,4 8-26,24 5-1,-5 1 0,11-6-1,2 5-4,1 0-29,13-7-7,0 0-2,1-2-1</inkml:trace>
  <inkml:trace contextRef="#ctx0" brushRef="#br0" timeOffset="5">-127 4889 1,'0'0'29,"0"0"2,0 0-16,0 0 2,-11-11-5,14-2-4,-3 2-1,8-9-2,0-2 2,7-10-3,1-1 2,6-7-3,0 3 1,4-1-2,-4 4-1,2 5 1,-3 8-1,-1 7 0,-1 12 0,-3 7 0,-4 10 0,-1 4 0,-2 5 0,-3 4 1,-3 2-1,-2 0 0,-4 2 0,-3-2 0,-4-3-1,-1 0-1,0-4-1,-4 0-1,4-6-3,-4 5-4,6-15-27,2 5-1,7-12 1</inkml:trace>
  <inkml:trace contextRef="#ctx0" brushRef="#br0" timeOffset="6">-61 4770 35,'0'0'35,"0"0"2,19 4-14,-3-2-17,11-6 1,5 5-2,5 0-33,6-2-6,-1-3-4,-4 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7:04.3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72 171 2,'-1'14'33,"-2"6"1,-2 3 0,1-1-27,-6 10-1,4-4 1,-6 4-1,4-6-2,-2 0 0,4-7-1,0-2 0,6-17 0,-1 11-1,1-11 1,14-21-2,-1-3 0,2-7 1,5-7-2,4-8 1,2-2-1,2-2 2,-1 2-2,1 4 1,0 7 0,-1 9 1,1 9-1,-6 12 0,-1 12 0,-5 13 0,-6 12-1,-6 8 1,-6 10 0,-5 6-1,-5 3 2,-4-1-2,-2-3 1,1-3-1,0-8-1,4-7-2,0-4-3,11-17-19,-5 0-12,7-14-3,0 0 2</inkml:trace>
  <inkml:trace contextRef="#ctx0" brushRef="#br0" timeOffset="1">112 276 15,'12'-3'37,"6"-1"2,3 2-2,10-6-27,-3 6-2,4-2-23,0 0-18,2-3-5,-8 0-1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7:04.3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 36 21,'0'0'31,"20"-16"2,-1 9-19,-2 4-4,9-5-1,-5 8-1,7-2-2,-5 6-1,3-1-1,-3 4-2,-2 0 0,-3 0 0,-4 1-1,-14-8 0,11 17 0,-15-7 0,-6 0-1,-6 1 1,-5 1 0,-5 1-1,-1-1 0,1 1 0,-1 0 0,5-1 0,3-2 0,5-1 0,9 0 0,5-9 0,14 13 0,4-9 0,7-1 1,6-1 0,4 2 1,0 0 0,-1 0 0,-5 3 0,-7 1 0,-10 5 0,-9 2-1,-14 4 2,-10 0-2,-9 2 0,-7-1 0,-8-2 0,-1-5 0,2-3 0,2-4-1,11-5-3,4 6-35,12-12 0,6-1-2,10-4 0</inkml:trace>
  <inkml:trace contextRef="#ctx0" brushRef="#br0" timeOffset="1">61 73 21,'5'-14'33,"-5"14"2,0 0-15,0 0-7,-5 16-2,6 0-2,-9 12-2,4 3-2,-5 8-1,2-1-1,-3 3-1,1-3-1,-1-3 0,1-6 0,1-5-1,2-6-2,3-7-2,-4-1-5,7-10-27,0 0-1,7-18 0,-1 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7:04.3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2049-43 10,'0'0'30,"-9"-6"0,0 1-13,9 5-8,-19 3-2,7-4-1,-4 7-3,0-5-1,-2 5 1,-1-4-1,-2 4 0,3-6 1,-3 3 0,2-4 0,-2 3 1,2-3-2,-1 4 1,3-2-1,0 2 1,2 1-1,1 2 0,3 3-1,2 4 0,1 4 1,-1 6-1,0 2 0,-3 11 0,2 5 0,-4 6 0,-1 3 0,-2 4 0,1 0 0,1 2 1,0-2-1,2-3 1,0-4 0,3-7-1,3-4 2,-1-5-2,3-5 0,0-6 0,2-5-1,1-4 1,2-11-1,-3 14 0,3-14 1,0 0 0,-1 11-1,1-11 1,-2 10-1,2-10 1,0 10-1,0-10 1,2 9-1,-2-9 1,0 0 0,18 7 0,-5-6 0,3 0-1,7 1 1,4 1 0,6 0 0,1 0-1,3 1 0,5-1-6,-3 8-34,8-14 0,-2-2-1,3-10 0</inkml:trace>
  <inkml:trace contextRef="#ctx0" brushRef="#br0" timeOffset="1">2194 316 4,'-7'12'32,"-3"7"1,0 4 0,3-2-25,-7 11-1,7-7 1,-5 4-2,7-9-1,-3 0-1,5-9 0,-1-2 0,4-9-1,0 0-1,10-20 0,4-2 0,5-10-1,8-8-1,6-5 1,7-4-1,2-1 1,-2 6-1,0 5 0,-6 8 0,-1 12 1,-10 11-1,-4 11 0,-8 12 1,-4 7 0,-7 12-1,-4 3 1,-5 7 0,-4 2 0,-4 2-1,-2 1 1,1-5-2,-5-3-7,10-11-27,-1-3-2,7-10-1,2-5 0</inkml:trace>
  <inkml:trace contextRef="#ctx0" brushRef="#br0" timeOffset="2">2267 425 47,'16'-13'39,"10"-3"0,-7 6-6,17 0-29,3 7-6,0 4-33,-2 0-3,0 0-1,2-2-1</inkml:trace>
  <inkml:trace contextRef="#ctx0" brushRef="#br0" timeOffset="3">3073 178 16,'0'0'34,"-2"-10"1,2 10-1,-21 6-23,10-4-2,-10 9-3,1-2-2,-6 4-2,2-2 0,-1 2 0,2-4 0,0 1 1,3-4-1,1 1 0,4-5 0,1 2 0,1-1 1,1 1-2,2 0 1,10-4-1,-11 8 0,11-8 0,5 12 0,7-6 1,5 1-1,6 1 1,6 1-1,3 1 0,4 2 0,-1 1 0,-2 1-1,0 0-4,-9 9-35,0-11 0,-9 0-3,0-6 1</inkml:trace>
  <inkml:trace contextRef="#ctx0" brushRef="#br0" timeOffset="4">3391 148 26,'0'0'37,"0"0"-1,-7 18 1,7 6-30,-7 14-2,4 2 1,-6 10-2,2-2-2,-2 3 0,0-5 0,2-5-1,-2-11-2,5-8-2,-3-6-4,7-16-8,0 0-15,6-17-8,-1-1 1</inkml:trace>
  <inkml:trace contextRef="#ctx0" brushRef="#br0" timeOffset="5">3441 98 12,'11'-17'34,"9"-1"0,7-2 2,3 4-25,11-7-3,-3 10-1,4 0-2,-7 10-3,0 4 1,-14 11-2,-9 7 1,-13 12 0,-9 6-1,-14 7 0,-9 1 0,-7 3 0,-4-4-1,0-4 1,0-6-1,7-10 1,6-7-1,10-6 1,10-7-1,11-4 1,0 0 0,23-2 0,2 1 0,6 4-1,4 0 3,3 4-3,-1 1 1,-5 4 0,-6-1-1,-8 3 1,-13 1 0,-13 0 0,-14-1-1,-10-2 1,-8-2-1,-5-1 1,-3-1 0,0-3-1,4 1-3,13-10-36,6 5 1,14-5-3,11 4 0</inkml:trace>
  <inkml:trace contextRef="#ctx0" brushRef="#br0" timeOffset="6">3973-146 20,'0'0'35,"-12"-5"-1,12 5 0,0 0-26,0 0-2,18-1-1,-2 4-1,10-3-2,2 1 1,8-2 0,0 0-1,5-3 0,-3 0-1,-1-1 1,-6 1-2,-3 0 1,-7 4-1,-4 0 1,-6 4-1,-11-4 1,10 15 0,-10-3-1,-4 4 2,-1 1-1,-1 2 1,-1 2 0,-2 4-1,1 2 1,-2 6 0,1 5 0,-3 9 0,0 7-1,-1 5 1,0 3-1,1 4 1,1 0 0,0-4-1,2-5 0,1-9 0,3-11 0,1-7 0,1-6 0,0-9 0,2-5-1,1-10 1,-2 9-1,2-9 0,0 0 1,0 0-1,0 0 0,-9 7 0,9-7 0,0 0 0,0 0 0,-9 3 1,9-3-1,-14-4 0,0 1 1,-4-1-1,-5 2 0,-3 0 1,-3 1-1,-2 2 0,-1 3-2,10-3-9,-1 9-30,9-15-1,6-8-2,9-17 0</inkml:trace>
  <inkml:trace contextRef="#ctx0" brushRef="#br0" timeOffset="7">56 51 23,'-12'-5'30,"12"5"3,-21 13-20,21-13-2,-14 26-2,12-8-2,-5 13 0,8-2-2,-1 9 1,9-2 0,1 4-2,10-4 1,2-1-1,9-6-1,1-5 1,8-9-2,-1-8 0,6-8 0,-1-8-1,-2-11 0,-4-9 0,-3-7 0,-6-7-1,-6-3 1,-6-3-1,-12 1 1,-7 4-1,-8 7 0,-8 8 1,-4 7-2,-5 12 1,-3 10 0,0 9 0,-1 11 0,4 9 0,3 8 0,3 12 0,5 7 0,2 6 0,2 4 1,4 4 0,2 0-1,1-1 2,1-6-3,4-9-1,-4-5-19,8-16-18,1-8-1,4-17-1,4-9 0</inkml:trace>
  <inkml:trace contextRef="#ctx0" brushRef="#br0" timeOffset="8">780 309 31,'-3'-9'35,"3"9"1,0 0-18,21-1-6,-9 7-3,11-9-3,0 7-2,7-5 0,2 2-2,2-2-1,1-1-2,-7 2-7,3-8-27,-5 6-2,-5-1 1,-7 2-2</inkml:trace>
  <inkml:trace contextRef="#ctx0" brushRef="#br0" timeOffset="9">798 446 29,'0'0'37,"0"0"1,18 3-2,3-4-30,1 5 0,10-3-2,4 2-3,-1 3-12,7-3-25,-2 1-2,-1-1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7:52.27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4-07-16T07:27:52.281"/>
    </inkml:context>
  </inkml:definitions>
  <inkml:trace contextRef="#ctx0" brushRef="#br0">208 155 2,'-20'4'26,"-5"4"-6,4 16-2,-12 0-5,10 19 0,-10 1-4,14 18-1,-5-1-1,17 11-1,3-5-1,19 2 0,9-15-1,21-5 0,11-17-1,18-13 0,6-19-1,6-17 1,0-20-1,-6-11 0,-9-15 0,-9-9 0,-17-7 0,-15-5-1,-18-6 0,-12 7 0,-18 8-1,-16 15 0,-19 16 0,-17 17-1,-13 21 0,-6 16 2,1 22-3,4 13-2,26 15-33,8 2-2,27-6 0,24-5-1</inkml:trace>
  <inkml:trace contextRef="#ctx0" brushRef="#br0" timeOffset="1">73 720 3,'0'0'28,"21"-17"-9,-21 17-1,0 0-4,0 0-2,-3 23-3,-12 0-2,1 16-1,-16 4 0,1 13-2,-11 4 0,-5 10-2,-6 3 1,-7 4-3,-4 0 2,2-3-2,4-9 0,5-4 0,6-11-1,9-8 1,9-11 0,9-13 0,18-18 0,0 0 0,0 0 0,-4-20 0,12-2 0,-1-8 0,1 0 0,-1-8-1,0 0 0,-4-4 0,1 3 1,-2 0-1,-2 3 0,0 3 0,0 7 1,-2 4-1,1 8 0,1 14 1,0 0-1,-13 36 1,4 3 0,-1 11 0,-3 9 0,-2 7 2,-4-1-2,3 0 2,-3-8-1,7-7 1,-1-13-1,5-9 0,-1-12 1,9-16 0,0 0 0,24-1 0,1-23 1,13-4-1,7-9 1,7-5-3,8 11-13,-2-7-22,-6 7-3,-8 9-1</inkml:trace>
  <inkml:trace contextRef="#ctx0" brushRef="#br0" timeOffset="2">-880 1980 22,'-29'51'35,"7"0"-1,16 12-19,1-14-5,24 6 0,4-19-2,25-4-2,6-21 0,18-12-1,2-21-1,5-15 0,-7-12 0,-6-9-2,-13-10 0,-18 4-2,-21 3 1,-22 5-2,-23 10 1,-17 9-1,-14 14 0,-6 14 0,-4 16 1,3 14 1,9 14-1,11 4-15,23 19-21,16-3-2,22-1 0,19-11 0</inkml:trace>
  <inkml:trace contextRef="#ctx1" brushRef="#br0">-3315 3968 7,'-35'52'27,"2"17"-4,-3 4-4,18 18-3,-5-7-3,29 8-3,4-22-2,26-7-2,12-28-1,22-20 0,9-26-2,8-21 1,3-27-2,-1-18 0,57-111 2,-95 88-3,-23 10 0,-18 4 0,-18 12 0,-22 14 0,-18 22 0,-19 17 0,-13 23-1,-10 19 0,-3 25 0,6 24-4,3 11-18,18 22-14,13 5-2,19 2-3</inkml:trace>
  <inkml:trace contextRef="#ctx1" brushRef="#br0" timeOffset="1">-1018 2182 15,'0'0'19,"0"0"-2,0 0-4,0 0-2,0 0-4,0 0 0,0 0-2,0 0 0,0 0-1,0 0-1,0 18 1,0-18-1,-17 25 0,-1-10 0,-2 12 1,-8-2-2,-3 9 1,-7-1 0,-1 6-1,-6-2 0,-1 2-1,1-6 1,0 2-1,0-3 0,3 0 1,0-1-2,2 3 1,2-1 0,2 1 0,-3 1 0,1 1-1,0 2 2,1 0-2,1-1 0,1-3 1,2 1-1,2-3 0,3-4 0,3 0 0,1-2 0,0 0 0,-1-1 0,-2 1 0,-1 0 0,2-1 0,-4 0 0,2-3 1,0-1-1,1-1 0,1-2 0,3-1 0,1-3-1,1 1 1,1 0 0,2 1 0,1-1 0,1-2 0,5-1 0,11-12 0,-19 18 0,19-18 0,-16 17 0,16-17 0,-15 17 0,15-17 0,-19 20 0,19-20 0,-16 18 0,16-18 0,-16 15 0,16-15 0,0 0 0,-15 14 0,15-14 0,0 0 0,-12 14 0,12-14 0,0 0 0,-14 14 0,14-14 0,0 0 1,-16 14-2,16-14 1,0 0 1,-13 11-1,13-11 0,0 0 1,0 0-1,0 0 1,-4-19 0,5 6-1,2-1 1,0-4-1,-2-3 0,2-3 0,0-1 0,0-2 0,-1 0 0,4-1-1,0-2 2,2 1-2,2 0 2,1 3-1,-1 4 0,0 2 0,0 5-1,-10 15 1,12-13 0,-12 13 0,0 23 0,-4-2 0,-4 4 0,-2 7 1,-1 3-1,-2 1 1,-3 1-1,2-2 1,0-3-1,2-1 1,0-1-1,1 0 1,1-2 0,1-3-1,0-3 1,2-2 0,2-5 0,-1-2-1,6-13 2,-4 14-2,4-14 1,0 0 1,0 0-1,0 0 2,17-6-3,-1 0 2,5-6-1,6-2 0,4 0 0,4 0 0,2-1 0,3 2-1,4 6-2,-13-6-28,4 16-8,-10-1-3,-5-4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52.3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633 0 1,'0'0'30,"0"0"0,-7 12-10,10 11-5,-13-8-3,9 21-2,-10-8-2,6 16-2,-7-5-1,5 11 0,-4-1-1,2 8-1,-2-2 1,2 4-2,0 1 1,3 3-1,-2 1 1,1 9-2,-2-2 1,1 4-1,-5 2 0,0-1 1,-1 1-2,0-2 0,-1-5 1,-1-7-1,2-7 0,0-2 0,3-2 0,1 0 0,-1-3 0,1 0 1,0 4-1,1 3 0,-3-1 1,4-1-1,0-3 0,2-6 0,0-3 0,2-7 0,1-3 0,0-4 1,1-1-2,-1 1 1,-1 0 0,-1 2 0,0 2 0,1 1-1,-1-4 1,1-3-1,0-2 1,0-3 0,0-1 0,1-3 0,-1-1 0,-1-2 0,0 0 0,0 3 1,1-4-1,0-1 0,4-12 0,-4 14 0,4-14 0,0 0 0,0 0 0,0 0-1,0 0 1,-2 16 0,2-16 0,0 14 0,0-14 0,0 16 1,0-16-1,-1 16 0,1-16 1,0 0-1,0 0 0,-3 15 0,3-15 0,0 0 1,-4 17-1,4-17 0,-4 19 0,4-19 0,-4 19 0,4-19 0,-3 12 0,3-12 0,0 0 0,0 0 0,0 0 0,-16-11 0,16 11 1,-19-24-1,6 7 0,-2-5 1,-2-3-2,0 0 1,1-3 0,1-2 0,1 1 0,3 3-1,2-1 1,2 5-1,3 3 1,3 1 0,1 6 0,0 12 1,1-18-1,-1 18 0,0 0 1,0 0-1,0 0-1,0 0 1,14 12-1,-10 8 1,3 3-1,2 5 2,-1 6-2,3 2 1,-1 3 0,3-4 0,-2 0 0,0-1 0,-1-2 0,0-1 1,-3-5-2,0-2 1,-3 0 0,-1-5 1,0 1-1,-3-7 0,0-13 0,3 16 0,-3-16 0,0 0 1,0 0 0,11-16-1,-3-5 1,5-3-1,4-4 1,3-2-1,2-2 1,3 0 0,2 0-1,4 3 1,0 1-1,0 0-1,4 5-8,-10-7-31,6 2-1,-6 0-2,-4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52.30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-3853 8810 2,'-11'12'10</inkml:trace>
  <inkml:trace contextRef="#ctx0" brushRef="#br0" timeOffset="1">-1644 6099 27,'-16'58'31,"-3"9"-16,10 38-2,-9 8-2,8 28 1,-11 3-2,6 21-2,-6-1-4,5 13 0,-2-1-2,7-5 0,-3-12 0,5-9-1,1-20-1,5-17 1,0-22 0,2-23 1,-4-20 0,3-15-1,2-33 0,0 0 1,-19-11-1,11-14 0,-2-10 0,2-4-1,-2-9-1,-1-6 1,1-1-1,-1-1 0,-1-2 0,0 2 1,0 7-1,0 7 1,2 7-1,2 8 0,2 13 1,6 14 0,3 28-1,4 9 0,3 9 2,2 13-1,1 3 1,2 3 1,-1-8-1,0-8 0,0-13 1,2-15 0,5-21 0,4-19-1,3-18 0,7-10 1,1-13-1,4-3 1,2 0-3,-1-4-9,1 19-26,-8 5-2,-7 4 0,-8 8-3</inkml:trace>
  <inkml:trace contextRef="#ctx0" brushRef="#br0" timeOffset="2">-3932 7037 19,'-42'84'33,"6"18"2,2-1-13,24 20-8,5-14-2,27-5-4,8-25-3,20-14 0,6-30-2,14-32 0,-1-34-1,1-30 0,-9-24 0,-8-12 0,-13-10 1,-15-4-1,-15-2-2,-16 12 2,-15 11-2,-11 18 0,-10 20 1,-62 26-1,46 54-1,0 31 0,0 20-8,20 29-26,-5 17-3,11 15-1,5 8-1</inkml:trace>
  <inkml:trace contextRef="#ctx0" brushRef="#br0" timeOffset="3">-1880 8427 1,'-23'-10'29,"-2"18"-1,1 26-13,-11 8-1,10 29 0,-27 114 9,31-78-14,19 18-2,5-12 0,21-4-2,7-24 0,20-19-1,6-31-2,13-31 0,6-32 0,3-28 1,-5-26-2,-4-16 0,-16-13 0,-19 0-1,-18 3 1,-24 16 0,-21 13-1,-17 23 1,-17 24-1,-10 24 0,-1 22 0,3 19-1,8 22-4,6-1-27,21 14-6,7-13-2,12-15 1</inkml:trace>
  <inkml:trace contextRef="#ctx0" brushRef="#br1" timeOffset="4">-1693 8998 4,'-10'24'17,"0"-6"-2,0-5-2,10-13-2,-14 11-2,14-11-2,0-22-1,6 1-2,-1-11-2,6-1 0,-1-7-2,3-2 0,1 0-1,0 4 2,0 6-1,-3 10 1,-4 4 2,-7 18 0,0 0 0,0 0 0,2 26 0,-12 4 0,-7-1 1,0 9-2,-4 2 0,-3 5-1,0-5 1,2-2-1,-1-8 1,7-5-2,3-6 1,3-6 0,10-13-1,-1-21 0,6-7 0,9-11 0,3-9 0,3-6 0,0-5-1,3-2 1,-2 7 0,-4 10 0,-3 10 0,-5 16 0,-9 18 0,-3 13 0,-8 16 0,-6 13 0,-4 4 2,-6 8-1,-1 4 0,-1-1 0,1-8 0,2-7 0,5-11 1,4-8-2,5-7 1,12-16-1,0 0 0,-2-32 1,11-2-2,6-9 1,2-6 0,1-6 0,1-1-1,-3 6 1,-2 8 0,-2 9-1,-4 9 1,-8 24 0,0 0 0,-15 10 0,-1 19 0,-2 10 0,-3 3 2,-2 6-2,-2-1 1,3-2-1,1-5 1,5-12 0,5-5 0,11-23-1,0 0 0,0 0 0,-4-20 0,12-9 0,5-10 0,-1-3 0,1-6-1,1 2 1,-3 6-1,-4 6 1,-2 10 0,-5 24 0,0 0-1,-22 23 1,6 13 1,-3 12 0,0 3 0,-2 5-1,2-1 1,3-6-1,6-10 1,4-11 0,6-12-1,0-16 0,18-7 1,-1-14-1,6-8-1,2-4 1,4-4 0,2 1-1,-3 4 0,-1 9 1,-7 14-1,-5 14 1,-8 19 1,-10 11-1,-9 7 1,-4 5-1,-3 1 1,-2-2-1,1-5 1,3-9-1,3-13 0,6-5 0,8-14 0,0 0 0,0 0 0,16-7 0,1-8 0,4-9-1,2-4 2,2-3-1,-1 1 1,0-1-2,-3 7 2,-6 2-1,-3 8 0,-12 14 0,0 0 0,2 19 0,-9 2-1,-1 4 1,-3 5 0,1 1 0,0-3 0,3-3 0,0-9-1,7-16 1,0 13 1,0-13-1,16-32 0,-2 3 0,2-8-1,4-3 1,1-2 0,0-2 0,0 2-1,-3 8 1,-1 10-1,-5 4 1,-12 20 0,5-17 1,-5 17-1,-17 6 0,0 4 0,-2 5 0,-2 5 1,-2 2-1,4 2 1,2 0-1,4-1 2,5-4-2,4-1 1,4-18-1,0 0 0,18 3 0,-6-19-1,7-9 1,2-9-1,1-5 2,2-5-2,0 0 1,-2 4-1,-5 5 2,-6 7-1,-5 10 0,-6 18 0,-13-6 0,-5 17-1,-4 10 1,-4 7 0,-2 6-1,0 5 2,2 4-1,3 6 1,4-1-1,6-4 0,6-2 0,5-5 1,7-8-1,3-5 0,5-12 0,5-14 0,7-17 0,2-9 1,2-11 0,2-5-2,0-10 2,-3-3-2,-5-2 1,-5 4-1,-8 7 1,-9 6-1,-9 6 1,-9 8 0,-7 11-1,-5 9 1,-7 12 0,-4 11 0,-2 12 0,0 6-1,2 12 1,4 5 1,3 3-1,8 3 0,5-1 0,9-5 1,7-4-1,7-5 1,7-6-1,8-11 0,6-9 0,5-11 0,6-11 1,5-14-1,0-8 0,3-10-1,-4-6 1,-4-3 0,-7-3 0,-5 0 0,-8 5 0,-7 6 0,-9 5 0,-7 4 0,-8 7 0,-6 5 0,-5 9 0,-5 6-1,-5 8 1,-2 10-1,-2 10 1,2 6-1,2 8 1,6 7 1,6 4-2,7-2 1,9-1 0,9-1 1,6-7-1,11-6 1,4-7-1,6-7 0,1-6 0,3-8 1,1-7-1,-1-7 0,-2-9 1,-3-9-2,-3-7 2,0-10-2,-6-7 1,-3-2-1,-6-5 1,-4 2 0,-5 2-1,-5 8 2,-6 6-1,-5 16-1,-6 11 1,-2 15-1,0 13 1,-6 13-1,3 9 1,-2 10-1,5 9 1,4 4 1,4 4-1,6-5 1,5 1 0,11-6 0,6-7 0,4-8 0,8-10 0,3-14 0,8-16 0,1-10 0,3-16 0,-3-13 0,0-9 0,-4-9-1,-4-2 1,-7-2-1,-9-3 0,-7 5-1,-10 8 1,-6 5 0,-12 10 0,-4 12 0,-7 9-1,-3 14 1,-6 16-1,1 11 0,-2 13 1,1 12-1,5 9 1,4 9 0,4 4-1,7-3 2,9-2-1,8-4 0,7-8-1,5-8 2,9-8-1,6-13 0,7-8 1,4-11-1,4-11 1,3-11 0,2-15-1,1-11 1,1-7 0,-5-8-1,-5-8 0,-7 1 0,-7 1 0,-8 3 0,-8 10 0,-9 6-1,-7 9 1,-9 15-1,-5 11 1,-3 15-1,-5 13 1,-2 13-1,0 12 0,1 10 2,4 9-2,2 4 1,7 2 0,6-2 1,8-7-1,8-8 1,8-8-1,7-13 0,11-13 1,5-16 0,6-15-1,3-12 2,1-14-2,1-9 0,-4-5 1,-5-7-1,-10 1 0,-7 3 0,-10 5 0,-8 5 0,-11 9 0,-8 9 0,-6 9 0,-6 12 0,-2 11-1,2 14 0,1 14 1,6 19 0,6 13 0,8 10 0,7 4-4,24 5-30,21 17-39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6T07:27:52.3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-3166 4463 26,'0'0'22,"-17"5"-2,-3 22-3,9 32-5,-19 20-2,7 40-2,-18 17-1,4 27-1,-10 13-1,2 19-1,-6-10-1,1-6 0,0-19 1,10-21-2,2-23-1,7-22 1,4-23-1,8-22 1,4-16-1,6-14 0,9-19 0,0 0-1,-14-7 1,12-15-2,1-8 1,1-7-1,-2-8 0,0-10 0,-3-6-1,-3-6 0,-2 0 1,-3 2-1,-2 11 2,-3 5-1,0 11 0,1 13 0,3 24 0,5 22 1,5 19 0,8 17 1,5 15-1,5 9 1,3 3 1,5 5 0,-1-12 0,0-6 0,-1-12 0,-2-7-1,-4-16 1,-3-7 0,-2-9 0,-4-7-1,-5-13 1,12-21-1,-4-20 0,12-18-1,6-17 2,11-14-2,9-5-2,8-4-1,12 26-18,-7 9-16,-3 25-2,-13 20 0</inkml:trace>
  <inkml:trace contextRef="#ctx0" brushRef="#br0" timeOffset="1">-1802 5259 1,'-26'72'30,"0"12"-6,8 27-7,-3-3 0,20 8-4,1-18 0,25-6-4,5-28-3,24-19 0,9-36-1,22-35-1,2-32 0,5-19-2,-7-20-1,-11-7 1,-15-7-1,-21 1 0,-21 6-1,-26 19 1,-20 15-1,-17 23 0,-16 20 1,-7 24 0,-7 21-1,-4 24 0,4 25-2,0 12-18,13 27-16,0 7-3,4 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25.3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 32 18,'-11'-18'19,"11"18"-3,0 0-3,-20-15-2,20 15-1,0 0-3,-12 15-2,12-15-1,-6 32 0,5-5-1,5 12-1,-1 10 0,5 14-1,-1 10 2,7 17-1,-3 10 0,9 10 0,-3 8 0,7 6-1,0-2 2,9 6-1,2 4-1,9-1 1,6 2-2,11 8 0,5 8 0,7 14 0,5 13 0,7 11 0,3 0 1,-2-1 0,-6-4 0,-6-13 1,-6-18 0,-8-20 0,-7-23 1,-5-20 0,-4-15-2,-2-9 2,1-11-2,1-5 0,-2-5 1,0-4-2,-3-5 2,-5-5-2,-7-7 1,-9-9-2,-18-13 1,14 3 0,-14-3-1,-13-21 0,2 8-1,0 1 2,11 12-2,-23-21 1,23 21 0,-12-9-1,12 9-1,0 0-1,0 0-3,0 0-5,0 0-20,0 0-5,0 0 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7:52.3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679 1011 24,'-4'20'34,"0"6"3,4-1-24,-8 16-1,7-7-1,-9 11-3,5-6-3,-4 2-2,1-4-1,-1-5 0,1-5-2,2-5-3,-5-4-8,11-18-26,-7 12 0,7-12-1</inkml:trace>
  <inkml:trace contextRef="#ctx0" brushRef="#br0" timeOffset="1">691 1018 4,'0'0'33,"5"-11"2,4 7 1,-9 4-28,28-3-1,-10 4 1,12-5-2,-5 6-2,5-2 0,-5 4-2,-1 0 1,-5 5-2,-7 1 1,-10 5-1,-6 0 0,-8 3 0,-6 1 0,-2 2 0,-2-3 0,-2-1 0,2-3-1,4-2 0,3-1 0,5-5 0,10-6 0,-7 10 0,7-10 0,11 9-1,2-4 1,5 0 0,4 2 0,4-1 0,1 2 0,0 1 0,-3-1 1,-3 2 0,-6 1 0,-12 2 0,-10 1 0,-12 0 0,-7 0 0,-10 1 1,-3-2 0,-3-2-1,0-4-1,7-4-1,1 1-14,18-7-23,5-1-3,11 4 1</inkml:trace>
  <inkml:trace contextRef="#ctx0" brushRef="#br0" timeOffset="2">308 15 10,'0'0'32,"0"0"1,-1-13-15,-8 18-3,9-5-3,-15 2-3,6-1-3,-7 7 0,3-5-1,-6 5-1,1-2-1,-4 4 0,2-2-1,-4 4 0,3 0 0,0 1 0,0 1-1,2 1 1,4 0-1,0 3 1,3 0-1,3 1 0,2-3 0,5 0 0,4-1 0,5 0 1,6-4-1,6-4 0,7-3 1,3-2-1,4-3 1,1-2-3,-8 1-14,5-5-24,-7 1-2,-2-3-1,-2-3-1</inkml:trace>
  <inkml:trace contextRef="#ctx0" brushRef="#br0" timeOffset="3">-1803 2902 12,'0'0'19,"-9"15"-2,2-5-1,7-10-5,-9 16 0,9-16-2,-6 11-1,6-11 0,0 0-1,0 0-2,-12 13 1,12-13-2,0 0 0,0 0 0,-9-5-2,9 5 1,5-15-1,2 1 0,1-2-1,6-4 1,1-2-1,5-6 1,3 1-1,3-2 1,-2 4-1,3-1 1,-1 5-1,1 1 0,-2 6 0,1 4 0,-3 4-1,-2 3 1,0 3-1,-4 4 1,-4 4-1,-5 6 2,-7 5-2,-5 6 1,-5 4 0,-5 3-1,-4 4 1,-2 0 0,1-1-1,1-3 0,4-4-1,1-2-1,9-9-6,-2 6-29,6-23 0,0 0-1,0 0 0</inkml:trace>
  <inkml:trace contextRef="#ctx0" brushRef="#br0" timeOffset="4">-1743 2868 18,'0'0'34,"0"0"1,-4-8-1,4 8-26,24 5-1,-5 1 0,11-6-1,2 5-4,1 0-29,13-7-7,0 0-2,1-2-1</inkml:trace>
  <inkml:trace contextRef="#ctx0" brushRef="#br0" timeOffset="5">-127 4889 1,'0'0'29,"0"0"2,0 0-16,0 0 2,-11-11-5,14-2-4,-3 2-1,8-9-2,0-2 2,7-10-3,1-1 2,6-7-3,0 3 1,4-1-2,-4 4-1,2 5 1,-3 8-1,-1 7 0,-1 12 0,-3 7 0,-4 10 0,-1 4 0,-2 5 0,-3 4 1,-3 2-1,-2 0 0,-4 2 0,-3-2 0,-4-3-1,-1 0-1,0-4-1,-4 0-1,4-6-3,-4 5-4,6-15-27,2 5-1,7-12 1</inkml:trace>
  <inkml:trace contextRef="#ctx0" brushRef="#br0" timeOffset="6">-61 4770 35,'0'0'35,"0"0"2,19 4-14,-3-2-17,11-6 1,5 5-2,5 0-33,6-2-6,-1-3-4,-4 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6T07:27:52.3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2049-43 10,'0'0'30,"-9"-6"0,0 1-13,9 5-8,-19 3-2,7-4-1,-4 7-3,0-5-1,-2 5 1,-1-4-1,-2 4 0,3-6 1,-3 3 0,2-4 0,-2 3 1,2-3-2,-1 4 1,3-2-1,0 2 1,2 1-1,1 2 0,3 3-1,2 4 0,1 4 1,-1 6-1,0 2 0,-3 11 0,2 5 0,-4 6 0,-1 3 0,-2 4 0,1 0 0,1 2 1,0-2-1,2-3 1,0-4 0,3-7-1,3-4 2,-1-5-2,3-5 0,0-6 0,2-5-1,1-4 1,2-11-1,-3 14 0,3-14 1,0 0 0,-1 11-1,1-11 1,-2 10-1,2-10 1,0 10-1,0-10 1,2 9-1,-2-9 1,0 0 0,18 7 0,-5-6 0,3 0-1,7 1 1,4 1 0,6 0 0,1 0-1,3 1 0,5-1-6,-3 8-34,8-14 0,-2-2-1,3-10 0</inkml:trace>
  <inkml:trace contextRef="#ctx0" brushRef="#br0" timeOffset="1">2194 316 4,'-7'12'32,"-3"7"1,0 4 0,3-2-25,-7 11-1,7-7 1,-5 4-2,7-9-1,-3 0-1,5-9 0,-1-2 0,4-9-1,0 0-1,10-20 0,4-2 0,5-10-1,8-8-1,6-5 1,7-4-1,2-1 1,-2 6-1,0 5 0,-6 8 0,-1 12 1,-10 11-1,-4 11 0,-8 12 1,-4 7 0,-7 12-1,-4 3 1,-5 7 0,-4 2 0,-4 2-1,-2 1 1,1-5-2,-5-3-7,10-11-27,-1-3-2,7-10-1,2-5 0</inkml:trace>
  <inkml:trace contextRef="#ctx0" brushRef="#br0" timeOffset="2">2267 425 47,'16'-13'39,"10"-3"0,-7 6-6,17 0-29,3 7-6,0 4-33,-2 0-3,0 0-1,2-2-1</inkml:trace>
  <inkml:trace contextRef="#ctx0" brushRef="#br0" timeOffset="3">3073 178 16,'0'0'34,"-2"-10"1,2 10-1,-21 6-23,10-4-2,-10 9-3,1-2-2,-6 4-2,2-2 0,-1 2 0,2-4 0,0 1 1,3-4-1,1 1 0,4-5 0,1 2 0,1-1 1,1 1-2,2 0 1,10-4-1,-11 8 0,11-8 0,5 12 0,7-6 1,5 1-1,6 1 1,6 1-1,3 1 0,4 2 0,-1 1 0,-2 1-1,0 0-4,-9 9-35,0-11 0,-9 0-3,0-6 1</inkml:trace>
  <inkml:trace contextRef="#ctx0" brushRef="#br0" timeOffset="4">3391 148 26,'0'0'37,"0"0"-1,-7 18 1,7 6-30,-7 14-2,4 2 1,-6 10-2,2-2-2,-2 3 0,0-5 0,2-5-1,-2-11-2,5-8-2,-3-6-4,7-16-8,0 0-15,6-17-8,-1-1 1</inkml:trace>
  <inkml:trace contextRef="#ctx0" brushRef="#br0" timeOffset="5">3441 98 12,'11'-17'34,"9"-1"0,7-2 2,3 4-25,11-7-3,-3 10-1,4 0-2,-7 10-3,0 4 1,-14 11-2,-9 7 1,-13 12 0,-9 6-1,-14 7 0,-9 1 0,-7 3 0,-4-4-1,0-4 1,0-6-1,7-10 1,6-7-1,10-6 1,10-7-1,11-4 1,0 0 0,23-2 0,2 1 0,6 4-1,4 0 3,3 4-3,-1 1 1,-5 4 0,-6-1-1,-8 3 1,-13 1 0,-13 0 0,-14-1-1,-10-2 1,-8-2-1,-5-1 1,-3-1 0,0-3-1,4 1-3,13-10-36,6 5 1,14-5-3,11 4 0</inkml:trace>
  <inkml:trace contextRef="#ctx0" brushRef="#br0" timeOffset="6">3973-146 20,'0'0'35,"-12"-5"-1,12 5 0,0 0-26,0 0-2,18-1-1,-2 4-1,10-3-2,2 1 1,8-2 0,0 0-1,5-3 0,-3 0-1,-1-1 1,-6 1-2,-3 0 1,-7 4-1,-4 0 1,-6 4-1,-11-4 1,10 15 0,-10-3-1,-4 4 2,-1 1-1,-1 2 1,-1 2 0,-2 4-1,1 2 1,-2 6 0,1 5 0,-3 9 0,0 7-1,-1 5 1,0 3-1,1 4 1,1 0 0,0-4-1,2-5 0,1-9 0,3-11 0,1-7 0,1-6 0,0-9 0,2-5-1,1-10 1,-2 9-1,2-9 0,0 0 1,0 0-1,0 0 0,-9 7 0,9-7 0,0 0 0,0 0 0,-9 3 1,9-3-1,-14-4 0,0 1 1,-4-1-1,-5 2 0,-3 0 1,-3 1-1,-2 2 0,-1 3-2,10-3-9,-1 9-30,9-15-1,6-8-2,9-17 0</inkml:trace>
  <inkml:trace contextRef="#ctx0" brushRef="#br0" timeOffset="7">56 51 23,'-12'-5'30,"12"5"3,-21 13-20,21-13-2,-14 26-2,12-8-2,-5 13 0,8-2-2,-1 9 1,9-2 0,1 4-2,10-4 1,2-1-1,9-6-1,1-5 1,8-9-2,-1-8 0,6-8 0,-1-8-1,-2-11 0,-4-9 0,-3-7 0,-6-7-1,-6-3 1,-6-3-1,-12 1 1,-7 4-1,-8 7 0,-8 8 1,-4 7-2,-5 12 1,-3 10 0,0 9 0,-1 11 0,4 9 0,3 8 0,3 12 0,5 7 0,2 6 0,2 4 1,4 4 0,2 0-1,1-1 2,1-6-3,4-9-1,-4-5-19,8-16-18,1-8-1,4-17-1,4-9 0</inkml:trace>
  <inkml:trace contextRef="#ctx0" brushRef="#br0" timeOffset="8">780 309 31,'-3'-9'35,"3"9"1,0 0-18,21-1-6,-9 7-3,11-9-3,0 7-2,7-5 0,2 2-2,2-2-1,1-1-2,-7 2-7,3-8-27,-5 6-2,-5-1 1,-7 2-2</inkml:trace>
  <inkml:trace contextRef="#ctx0" brushRef="#br0" timeOffset="9">798 446 29,'0'0'37,"0"0"1,18 3-2,3-4-30,1 5 0,10-3-2,4 2-3,-1 3-12,7-3-25,-2 1-2,-1-1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4T14:39:39.0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1254 2717 22,'0'0'29,"0"0"-13,0 0-3,-12 0 1,12 0-4,0 0-1,0 0-2,7-25 0,-7 25 0,5-34-2,2 17 0,-5-8-1,5 4 0,-4-7-1,4 3 0,-3-6 0,3 3 0,-3-5-1,2-5 0,-2-4 1,0 0-1,-1-5 0,-2 1-1,1-2 0,-4 1 0,1-1 0,-3 3 0,-1-1 0,-2 2-1,0-3 1,0-3 0,-1-3 0,0 0 0,-2 0-1,1-5 1,-1 3 0,1-1-1,-3 1 0,0 3 1,-4 2 0,-2 4-1,0-2 1,-2 2-1,-1-1 1,-3-2 0,0-1 0,0-2-1,-1-6 1,0 0-1,-2 0 0,-2 4 0,-4 1 0,1 4 1,-6 3-2,0 1 2,-2 5-1,-3 2 0,0 1 0,-2 0 0,1-1 1,0-1-1,3 1 0,0 2 0,0 1 1,3 1-1,1 4 1,1 3-1,3 6 1,0 3-1,3 1 0,0 2 1,2 2-1,1 1 0,5-1-1,1-1 1,0-1-1,4-1 0,0-1 1,3 3-1,1 0 2,13 14-3,-19-20 2,19 20-2,-13-7-2,13 7-4,0 0-23,0 0-10,16 20-1,-16-20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4T14:39:39.0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301 46 16,'-3'-21'23,"3"21"-2,-8-26-3,8 26-3,-9 24-3,12 17-3,-7 5-2,6 21-2,-6 13-1,6 22-1,-5 14 1,3 19-1,-3 6-1,2 13 1,-2 3-1,1 6 0,2 2 0,3 3 1,0-7-3,4-5 2,2-5-2,0-5 2,1-8-2,1-2 1,-5-13 0,0-7-1,-4-13 1,-2-7 1,-1-13-1,0-9 0,-5-8 1,-2-12-1,2-5 2,0-6-2,2-2 0,0-5-1,1 1 2,2 0-2,-1 1 0,4-3 1,-1 0-2,2-1 2,-2-2-1,2-3 0,0 0 0,0-2 1,-2-3-1,1 1 0,-1-1 0,0-1 0,1 3 0,-1-1 0,1 0 0,-1 0 0,0-3 0,-1-1 0,2-4 0,-2-4 0,0-13 1,0 18-1,0-18 1,0 0-1,0 0 1,0 0-1,0 0 1,0 0-1,0 0 0,-14-7 1,14 7-1,-9-13 0,9 13 0,-14-19 0,3 3-1,-2-5 1,-2-4 0,-5-5-1,-4-10 0,-4 0 1,-3-1-1,2 1 1,0 3-1,2 7 0,4 3 1,5 9-1,18 18 0,-17-11 1,17 11-1,9 12 0,3 5 1,7 7 0,3 8-1,5 7 2,4 6-1,1 5 0,2 2 1,-2 1-1,-4-5 0,0-6 0,-7-10 1,-1-7-1,-5-17 1,-1-13 0,-1-16-1,0-17 0,-1-11 2,1-10-2,5-4 1,0-4-1,3 11-3,-2-1-25,7 28-11,-2 12-1,-3 14-1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4T14:39:39.0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2467 1814 8,'0'0'28,"0"0"-5,-22-20-5,22 20-3,-13-9-3,13 9-3,0 0-1,0 0-2,-18-7 0,18 7-2,-2 15 0,5 0-2,-2 1 1,5 6 0,0 2 0,2 7 0,2 1 0,15 31 0,-11-33-1,0 0 0,0-5-2,-1-3 1,-2-5-1,-1-4 0,-10-13 0,14 18 1,-14-18-1,0 0 0,10 12 0,-10-12 0,0 0 1,0 0-1,0 0 2,0 0-1,0 0-1,0 0 1,-11-15 0,4 1-1,-3-7 1,-1-4-1,-1-3 0,-3-3-1,-1-1 0,0-1 1,-1 3-2,0 2 0,0 6 1,3 2 1,3 6-1,2 0 0,9 14 1,-11-14 0,11 14 0,0 0 0,0 0 0,0 0 0,0 0 0,13-11 0,1 7 0,3 1 0,5 3 1,5-3 1,6 6 0,3 6-1,1 2 0,-1 0 1,0 3-1,-4-3 0,1-3 0,-2 4-2,-9-14-12,8 11-24,-14-5-1,3 7-2,-5 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4T14:39:39.0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 32 18,'-11'-18'19,"11"18"-3,0 0-3,-20-15-2,20 15-1,0 0-3,-12 15-2,12-15-1,-6 32 0,5-5-1,5 12-1,-1 10 0,5 14-1,-1 10 2,7 17-1,-3 10 0,9 10 0,-3 8 0,7 6-1,0-2 2,9 6-1,2 4-1,9-1 1,6 2-2,11 8 0,5 8 0,7 14 0,5 13 0,7 11 0,3 0 1,-2-1 0,-6-4 0,-6-13 1,-6-18 0,-8-20 0,-7-23 1,-5-20 0,-4-15-2,-2-9 2,1-11-2,1-5 0,-2-5 1,0-4-2,-3-5 2,-5-5-2,-7-7 1,-9-9-2,-18-13 1,14 3 0,-14-3-1,-13-21 0,2 8-1,0 1 2,11 12-2,-23-21 1,23 21 0,-12-9-1,12 9-1,0 0-1,0 0-3,0 0-5,0 0-20,0 0-5,0 0 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4T14:39:39.0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633 0 1,'0'0'30,"0"0"0,-7 12-10,10 11-5,-13-8-3,9 21-2,-10-8-2,6 16-2,-7-5-1,5 11 0,-4-1-1,2 8-1,-2-2 1,2 4-2,0 1 1,3 3-1,-2 1 1,1 9-2,-2-2 1,1 4-1,-5 2 0,0-1 1,-1 1-2,0-2 0,-1-5 1,-1-7-1,2-7 0,0-2 0,3-2 0,1 0 0,-1-3 0,1 0 1,0 4-1,1 3 0,-3-1 1,4-1-1,0-3 0,2-6 0,0-3 0,2-7 0,1-3 0,0-4 1,1-1-2,-1 1 1,-1 0 0,-1 2 0,0 2 0,1 1-1,-1-4 1,1-3-1,0-2 1,0-3 0,0-1 0,1-3 0,-1-1 0,-1-2 0,0 0 0,0 3 1,1-4-1,0-1 0,4-12 0,-4 14 0,4-14 0,0 0 0,0 0 0,0 0-1,0 0 1,-2 16 0,2-16 0,0 14 0,0-14 0,0 16 1,0-16-1,-1 16 0,1-16 1,0 0-1,0 0 0,-3 15 0,3-15 0,0 0 1,-4 17-1,4-17 0,-4 19 0,4-19 0,-4 19 0,4-19 0,-3 12 0,3-12 0,0 0 0,0 0 0,0 0 0,-16-11 0,16 11 1,-19-24-1,6 7 0,-2-5 1,-2-3-2,0 0 1,1-3 0,1-2 0,1 1 0,3 3-1,2-1 1,2 5-1,3 3 1,3 1 0,1 6 0,0 12 1,1-18-1,-1 18 0,0 0 1,0 0-1,0 0-1,0 0 1,14 12-1,-10 8 1,3 3-1,2 5 2,-1 6-2,3 2 1,-1 3 0,3-4 0,-2 0 0,0-1 0,-1-2 0,0-1 1,-3-5-2,0-2 1,-3 0 0,-1-5 1,0 1-1,-3-7 0,0-13 0,3 16 0,-3-16 0,0 0 1,0 0 0,11-16-1,-3-5 1,5-3-1,4-4 1,3-2-1,2-2 1,3 0 0,2 0-1,4 3 1,0 1-1,0 0-1,4 5-8,-10-7-31,6 2-1,-6 0-2,-4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4T14:39:39.01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4-07-14T14:39:39.022"/>
    </inkml:context>
  </inkml:definitions>
  <inkml:trace contextRef="#ctx0" brushRef="#br0">816 643 2,'-7'-14'30,"2"1"2,1 0-11,4 13-9,0 0-2,26 31-1,-14-6-1,12 22-1,-1 4-1,7 16-2,15 26 0,7 6-7,-3 1 1,3-2-3,2-5 2,-4-8-2,-1-11 0,-5-10 0,-19-27-1,-6-10 7,-5-8-1,-7-7 0,-7-12-1,0 0-1,0 0 11,-21 13-7,-1-19-1,4 8 0,-10-7 0,-1 5 1,-11-8-1,2 8 2,-2-8-10,-1 1 7,2-5 1,-1-1 0,8 0 2,4-2 0,11 2 0,6-5 0,11 18 1,14-27-1,27 26 1,8 4-8,10 5 1,4 7-1,4 5 0,2 5 0,-4 0-1,-5 3 0,-21-7 0,-8-7 6,-5-4 0,-8-23 23,-4-10-10,-6-18-7,-1-5-3,5 1-10,-4-11-24,2-1-2,0 1-2,2 11-23</inkml:trace>
  <inkml:trace contextRef="#ctx0" brushRef="#br0" timeOffset="1">1622 1950 3,'-20'54'33,"7"8"1,11 5 2,3-7-23,26 5-3,4-17-2,18-8-1,1-26-2,15-14 0,-2-26-2,2-23 0,-9-20-1,-11-14 0,-14-12-1,-19-3 0,-20 0-1,-19 10 1,-21 14-1,-9 25 0,-11 25 0,-3 31 0,2 25 0,10 26 1,16 24-4,9 10-33,25-2-1,12-8-3,13-20 1</inkml:trace>
  <inkml:trace contextRef="#ctx0" brushRef="#br0" timeOffset="2">3020 4668 13,'-31'62'35,"9"24"2,9 11-2,20 15-22,10-8-5,29 1-1,5-22 0,21-16-1,-1-36-1,15-34-1,-3-39-1,0-31-2,-13-22 1,-16-10-1,-17-7-1,-23-2 1,-22 8 0,-26 12 0,-22 21 0,-21 26-1,-13 20 0,-6 27 1,2 21-2,13 21 0,16 21-5,13 3-33,37 5 0,23-12-2,23-19 0</inkml:trace>
  <inkml:trace contextRef="#ctx1" brushRef="#br0">2965 4320 16,'-12'4'23,"12"-4"-11,0 0-1,0 0-2,0 0 0,0 0-1,0 0-1,-3-22 0,4 9 0,-6-12 0,5 1-1,-7-8-1,7 3-1,-7-3 0,5 7-2,-2 1 1,3 4-2,-1 5 0,2 15-1,2-15 1,-2 15-1,0 0 0,0 0-2,14 0-9,-14 0-23,7 12-1,-7-12 0</inkml:trace>
  <inkml:trace contextRef="#ctx1" brushRef="#br0" timeOffset="1">1987 2409 6,'-6'-12'14,"1"-2"0,5 14 0,-10-21 0,10 21-1,0 0-1,0 0-3,0 0-1,0 0-2,-5 14-1,11 3-2,-2-1-2,6 7 1,0 1-1,4 6 0,3 5 0,1 4 0,0 5 1,6 7-1,0 4 1,6 8-1,-2 2 0,5 8 1,1 1 0,5 3 0,-1-1-1,3-1 0,-3 2-1,-2-4 0,-2-6 0,-2-4 1,-2-7-1,-3-2 1,-6-6-1,-2-2 0,1-7 2,-2 0-1,0 2-1,1-2 1,-4-2-1,2-3 0,-2-1 0,1-2 0,-3-4 0,-1-2 0,-1-4 0,-1-4 0,0-1 1,-1 3-1,-1-1 0,0 0 0,1-1 0,-1 1 1,2 0-1,0-1 0,0 1 0,0-1 0,-1-2-1,1-1 1,-1 0 1,-9-14-1,16 21 0,-16-21 0,13 17 0,-13-17-1,11 14 1,-11-14-1,9 21 1,-5-9-1,2 1 1,-1 1-1,1 1 1,1 1 0,-2-2 0,-5-14 0,12 19 0,-12-19 0,0 0 1,8 14-1,-8-14 0,0 0 1,0 0-1,0 0 0,-15-8 0,15 8 1,-20-13-1,7 6 0,1-1 0,-4-5 0,2 1 0,-3-5 1,2-1-1,-2 0 1,-1-2-1,0-2 1,-3-3-1,-2 4 0,-4-5 1,2 4-1,0 1 0,2 2 0,4 2 1,2 4-1,3 5 0,14 8 0,0 0 0,0 0 0,0 0 0,0 0 0,3 12 0,-3-12 0,0 0 0,16 16 0,-16-16 0,0 0 1,0 0-1,0 0 0,0 0 0,0 0 1,0 0-1,0 0 1,0 0-1,0 0-1,0 0 1,0 0 0,0 0 0,13 10-1,-13-10 0,13 5 1,-13-5 0,19 17 0,-6-5-1,4 5 1,0 3 0,2 2 0,1 5 0,1-1-1,0-1 1,0-2-1,-1-2 1,-3-4-1,-2-2 1,-1-4 0,-14-11 0,21 14 0,-21-14 1,17 10-1,-17-10 0,16 7 0,-16-7 0,0 0 0,16 8 0,-16-8 1,0 0-1,13 3 0,-13-3 0,0 0 0,2-20 1,-2 20 0,-8-27 0,4 6 0,-3-2 0,2 1 0,-2-3 0,1 1 1,-1 0-2,3 2 1,1-1-1,2 4 0,-1-1 1,4-1-2,5 3-2,-7-8-25,12 9-8,-2 0-2,1 4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4-07-14T14:39:39.02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4-07-14T14:39:39.027"/>
    </inkml:context>
  </inkml:definitions>
  <inkml:trace contextRef="#ctx0" brushRef="#br0">208 155 2,'-20'4'26,"-5"4"-6,4 16-2,-12 0-5,10 19 0,-10 1-4,14 18-1,-5-1-1,17 11-1,3-5-1,19 2 0,9-15-1,21-5 0,11-17-1,18-13 0,6-19-1,6-17 1,0-20-1,-6-11 0,-9-15 0,-9-9 0,-17-7 0,-15-5-1,-18-6 0,-12 7 0,-18 8-1,-16 15 0,-19 16 0,-17 17-1,-13 21 0,-6 16 2,1 22-3,4 13-2,26 15-33,8 2-2,27-6 0,24-5-1</inkml:trace>
  <inkml:trace contextRef="#ctx0" brushRef="#br0" timeOffset="1">73 720 3,'0'0'28,"21"-17"-9,-21 17-1,0 0-4,0 0-2,-3 23-3,-12 0-2,1 16-1,-16 4 0,1 13-2,-11 4 0,-5 10-2,-6 3 1,-7 4-3,-4 0 2,2-3-2,4-9 0,5-4 0,6-11-1,9-8 1,9-11 0,9-13 0,18-18 0,0 0 0,0 0 0,-4-20 0,12-2 0,-1-8 0,1 0 0,-1-8-1,0 0 0,-4-4 0,1 3 1,-2 0-1,-2 3 0,0 3 0,0 7 1,-2 4-1,1 8 0,1 14 1,0 0-1,-13 36 1,4 3 0,-1 11 0,-3 9 0,-2 7 2,-4-1-2,3 0 2,-3-8-1,7-7 1,-1-13-1,5-9 0,-1-12 1,9-16 0,0 0 0,24-1 0,1-23 1,13-4-1,7-9 1,7-5-3,8 11-13,-2-7-22,-6 7-3,-8 9-1</inkml:trace>
  <inkml:trace contextRef="#ctx0" brushRef="#br0" timeOffset="2">-880 1980 22,'-29'51'35,"7"0"-1,16 12-19,1-14-5,24 6 0,4-19-2,25-4-2,6-21 0,18-12-1,2-21-1,5-15 0,-7-12 0,-6-9-2,-13-10 0,-18 4-2,-21 3 1,-22 5-2,-23 10 1,-17 9-1,-14 14 0,-6 14 0,-4 16 1,3 14 1,9 14-1,11 4-15,23 19-21,16-3-2,22-1 0,19-11 0</inkml:trace>
  <inkml:trace contextRef="#ctx1" brushRef="#br0">-1748 3329 12,'0'0'26,"21"-7"-13,-21 7-3,30 3-1,-15 0-2,8 9-1,-5-1 0,2 6-2,-5-4-1,-1 6 0,-6-2-1,-2 4 1,-7-4-2,-2 1 1,-6-1-1,-2 1 0,-3-3 0,-1-1 0,-2-1-1,3-2 0,0-2 0,14-9 0,-17 15 0,17-15 1,0 0-1,13 17 2,3-15-1,8 4 2,3 0-1,5 1 0,-2 0 1,1 2 0,-7 1 0,-5 7 0,-13 0 0,-10 5 0,-16-2 0,-5 5 0,-12-7 0,-2 0-2,-3 0-3,0-11-27,9-2-8,9-5 1,9-6-2</inkml:trace>
  <inkml:trace contextRef="#ctx1" brushRef="#br0" timeOffset="1">-1737 3410 6,'0'0'22,"0"0"-2,-5 14-2,2 0-5,9 14-2,-9 0-4,8 13 0,-5-2-1,5 7-2,-5-6-1,1 1 0,-2-5-2,1-2 0,-2-10 0,1-5 0,-2-3-2,3-16 0,-1 13-3,1-13-3,0 0-10,4-12-16,-3-3 0</inkml:trace>
  <inkml:trace contextRef="#ctx1" brushRef="#br0" timeOffset="2">-2094 2179 3,'-18'10'30,"-7"8"1,-7 3-12,8 19-3,-14-5-4,14 15-2,-10-5-4,13 4-1,0-6-1,17-1-1,4-8-1,17-5 1,9-9-1,12-5 0,10-8-1,7-12-10,8-5-24,3-11-4,-1-15 0</inkml:trace>
  <inkml:trace contextRef="#ctx1" brushRef="#br0" timeOffset="3">115 4018 5,'-2'25'16,"4"-1"-1,-4-2 0,4 9-2,-6-8-3,6 5 1,-7-13-3,8 7-1,-3-22-1,-4 20-1,4-20 0,0 0-2,0 0 1,0 0-1,-8-27 0,8 5-1,-2-10 0,4-13-1,-1-9 0,6-9 0,3-9 1,5-2-1,4 0 1,3 10-1,0 7 1,5 16-1,-6 13 1,3 23 0,-4 16-1,-5 21 0,-4 14 0,-4 11 0,-2 5 0,-3 9 0,0 3 0,-2-4-1,-3-4 0,0-5 1,2-3-2,1-11-2,7 2-4,-10-17-26,10-5-4,-4-12 0,-3-15 0</inkml:trace>
  <inkml:trace contextRef="#ctx1" brushRef="#br0" timeOffset="4">128 4017 10,'0'0'32,"-8"-16"0,10 1-15,11 8-6,-2-11-2,15 8-2,2-5-3,11-3-7,7 2-28,5 9-3,-5-1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4T14:39:39.0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172-2 7,'0'0'17,"-16"-13"-3,16 13-3,0 0-3,-14 4-1,14-4-2,0 0 0,-10 24-1,10-24-1,-11 25 2,4-11-3,3 10 1,-6 0-1,4 7 0,-4-1 0,4 7 0,-4-4 0,3 7 0,-1 0 1,4 8-1,-4-1 1,3 7 0,-3 0 0,5 10 0,-4 0 0,4 3-1,-3 0 0,2 5 0,1 0-1,1 1-1,2-1 1,2 3 1,-2 5-1,2 10 0,-2-2 1,3 7-1,-3 0 1,3 8 0,-1 3 0,1 3-1,2-6 1,3 4 0,1-4-1,4 2 1,0 0 1,6-2-1,-1-3 0,4 7-1,1 2 1,3 4-1,-1-2 1,6-6-1,-1-1 0,4-5 0,0-6 1,4-10-1,2-8 1,4-10-2,-1-2 1,0-8-1,1-7 1,1 3-1,-4-3 0,-1-1 1,-3-6-1,-3-4 0,-2-3 0,-5-4 0,-4-3 0,-2-8 1,-5-3-1,-16-16 0,21 15 0,-21-15 1,0 0-1,0 0 1,14 11-1,-14-11 0,0 0 0,0 0 1,0 0-1,0 0 0,0 0 0,0 0 0,0 0 0,0 0 1,0 0-1,5 14 0,-5-14 0,0 0 0,0 0 1,0 0 0,0 0 0,0 0-1,0 0 0,0 0-2,0 0-7,0 0-29,0 0 0,0 0-4,-27-1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30:09.3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2517 74 6,'-6'-12'14,"1"-2"0,5 14 0,-10-21 0,10 21-1,0 0-1,0 0-3,0 0-1,0 0-2,-5 14-1,11 3-2,-2-1-2,6 7 1,0 1-1,4 6 0,3 5 0,1 4 0,0 5 1,6 7-1,0 4 1,6 8-1,-2 2 0,5 8 1,1 1 0,5 3 0,-1-1-1,3-1 0,-3 2-1,-2-4 0,-2-6 0,-2-4 1,-2-7-1,-3-2 1,-6-6-1,-2-2 0,1-7 2,-2 0-1,0 2-1,1-2 1,-4-2-1,2-3 0,-2-1 0,1-2 0,-3-4 0,-1-2 0,-1-4 0,-1-4 0,0-1 1,-1 3-1,-1-1 0,0 0 0,1-1 0,-1 1 1,2 0-1,0-1 0,0 1 0,0-1 0,-1-2-1,1-1 1,-1 0 1,-9-14-1,16 21 0,-16-21 0,13 17 0,-13-17-1,11 14 1,-11-14-1,9 21 1,-5-9-1,2 1 1,-1 1-1,1 1 1,1 1 0,-2-2 0,-5-14 0,12 19 0,-12-19 0,0 0 1,8 14-1,-8-14 0,0 0 1,0 0-1,0 0 0,-15-8 0,15 8 1,-20-13-1,7 6 0,1-1 0,-4-5 0,2 1 0,-3-5 1,2-1-1,-2 0 1,-1-2-1,0-2 1,-3-3-1,-2 4 0,-4-5 1,2 4-1,0 1 0,2 2 0,4 2 1,2 4-1,3 5 0,14 8 0,0 0 0,0 0 0,0 0 0,0 0 0,3 12 0,-3-12 0,0 0 0,16 16 0,-16-16 0,0 0 1,0 0-1,0 0 0,0 0 0,0 0 1,0 0-1,0 0 1,0 0-1,0 0-1,0 0 1,0 0 0,0 0 0,13 10-1,-13-10 0,13 5 1,-13-5 0,19 17 0,-6-5-1,4 5 1,0 3 0,2 2 0,1 5 0,1-1-1,0-1 1,0-2-1,-1-2 1,-3-4-1,-2-2 1,-1-4 0,-14-11 0,21 14 0,-21-14 1,17 10-1,-17-10 0,16 7 0,-16-7 0,0 0 0,16 8 0,-16-8 1,0 0-1,13 3 0,-13-3 0,0 0 0,2-20 1,-2 20 0,-8-27 0,4 6 0,-3-2 0,2 1 0,-2-3 0,1 1 1,-1 0-2,3 2 1,1-1-1,2 4 0,-1-1 1,4-1-2,5 3-2,-7-8-25,12 9-8,-2 0-2,1 4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4T14:39:39.0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1634 6474 20,'-21'18'31,"6"12"1,2 17-17,-6-4-4,12 22 0,-6-5-2,16 14 0,-1-10-3,17 5 1,0-13-1,19 0-2,4-20 1,13-10 0,3-14-2,9-12 0,-4-17-1,5-11-1,-5-14 1,-6-14 0,-13-7-1,-10-8 0,-17-9 0,-15-4-1,-14 0 0,-19 3 0,-11 5-1,-10 17 1,-6 15-2,-6 21 2,2 20-1,-1 20 1,8 18 0,7 12-1,10 16-3,2-8-30,17 6-5,8-8-2,7-3 0</inkml:trace>
  <inkml:trace contextRef="#ctx0" brushRef="#br0" timeOffset="1">1872 7093 26,'-20'21'29,"12"-2"-6,5 16-10,-11-1-1,12 19-3,-9 1-1,9 15-2,-3 1 0,12 15 0,-1-6-1,14 13 0,0-5-1,19 4-1,4-11 1,25-1 0,9-22-1,16-9 1,11-27-1,12-16-1,2-28 1,4-26-1,-1-25 0,-9-25 0,-13-14 0,-5-20-1,-21-7 1,-15-12-2,-19-3 1,-20 8-1,-21 6 1,-20 17-1,-18 14 0,-21 20 0,-15 20 0,-12 23 0,-5 22 0,-3 17 0,4 14-1,6 9-2,18 20-11,9-11-25,19 1-1,11-7-3,16-4 2</inkml:trace>
  <inkml:trace contextRef="#ctx0" brushRef="#br0" timeOffset="2">2716 6191 19,'0'0'32,"9"-15"-6,-9 15-5,0 0-5,-16-3-5,13 19-3,-15-8-2,4 15-3,-8-4 0,-1 6-1,-4-4 0,-4 8 1,-1-7-1,0 4 0,-2-2 0,4 1 0,-1-2 0,7-3 0,2-2 0,7-1-1,4-2 2,10 2-2,5-2 1,11 2 0,6-2-1,8 7 0,3 0 1,6 9-1,2 7-1,-4-9-19,2 14-18,-6-3-4,0-5 1,2-11-1</inkml:trace>
  <inkml:trace contextRef="#ctx0" brushRef="#br0" timeOffset="3">737 6234 23,'-14'-5'31,"14"5"-9,-28-9-4,28 9-6,-17-6-4,17 6-1,0 0-3,0 0 0,0 0 0,0 0-1,21 8 0,-3 4 1,2 2 0,11 8-1,1 0 0,8 9 0,0-2-1,4 2-1,-2-1 0,0-4 0,-4-5 0,-7-6 0,-4-3-1,-6-5 1,-5-3-1,-3 0 1,-13-4 1,16 4-1,-16-4 1,0 0 0,0 0-1,14 9 0,-14-9 0,0 0 0,0 0-1,0-24 0,-9 0 0,-2-7 0,-5-5 1,0-6-1,-1-4-1,-1-2 1,1 2 0,1 6 0,5 5 0,3 4 0,3 3 0,1 6 0,1 4 0,3 1 0,0 3 0,0 14 0,2-20 0,-2 20 0,0 0-1,0 0 1,0 0-2,4-12 0,-4 12-5,0 0-25,0 0-5,0 0-4,0 0 2</inkml:trace>
  <inkml:trace contextRef="#ctx0" brushRef="#br0" timeOffset="4">3454 7424 2,'-2'29'32,"2"7"0,-1 16-7,-9-6-8,15 18-2,-16-13-3,12 10-4,-10-12-2,5 1-1,-2-9-2,4-2-1,-1-12 0,5-7-2,-1 0-3,-1-20-7,0 0-25,13-21-2,-5-1 2,-3-14-2</inkml:trace>
  <inkml:trace contextRef="#ctx0" brushRef="#br0" timeOffset="5">3499 7403 2,'0'-21'32,"6"4"0,4-4 2,1-6-20,12 14-6,-9-6-1,12 8 0,-9-4-3,9 6-1,-7-1-1,2 7 0,-5 1-1,-16 2 0,21 10 0,-19 6 0,-9 5-1,-6 6 1,-7 7 0,-6 2-1,-1-1 1,-4 1-1,5-3 0,1-6 0,7-4 1,5-6 0,13-17 0,2 16 0,-2-16 1,34 5 0,-10-7 1,8 9-1,0-6 1,5 6-2,-4 1 1,-2 3-1,-12 3 0,-8 9 0,-9-1 0,-12 4 0,-9-2 0,-10 4 0,-4-1 0,-6-3 0,4 0-2,-2-19-22,13 11-14,4-13-3,20-3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4T14:39:39.0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-1018 2182 15,'0'0'19,"0"0"-2,0 0-4,0 0-2,0 0-4,0 0 0,0 0-2,0 0 0,0 0-1,0 0-1,0 18 1,0-18-1,-17 25 0,-1-10 0,-2 12 1,-8-2-2,-3 9 1,-7-1 0,-1 6-1,-6-2 0,-1 2-1,1-6 1,0 2-1,0-3 0,3 0 1,0-1-2,2 3 1,2-1 0,2 1 0,-3 1 0,1 1-1,0 2 2,1 0-2,1-1 0,1-3 1,2 1-1,2-3 0,3-4 0,3 0 0,1-2 0,0 0 0,-1-1 0,-2 1 0,-1 0 0,2-1 0,-4 0 0,2-3 1,0-1-1,1-1 0,1-2 0,3-1 0,1-3-1,1 1 1,1 0 0,2 1 0,1-1 0,1-2 0,5-1 0,11-12 0,-19 18 0,19-18 0,-16 17 0,16-17 0,-15 17 0,15-17 0,-19 20 0,19-20 0,-16 18 0,16-18 0,-16 15 0,16-15 0,0 0 0,-15 14 0,15-14 0,0 0 0,-12 14 0,12-14 0,0 0 0,-14 14 0,14-14 0,0 0 1,-16 14-2,16-14 1,0 0 1,-13 11-1,13-11 0,0 0 1,0 0-1,0 0 1,-4-19 0,5 6-1,2-1 1,0-4-1,-2-3 0,2-3 0,0-1 0,0-2 0,-1 0 0,4-1-1,0-2 2,2 1-2,2 0 2,1 3-1,-1 4 0,0 2 0,0 5-1,-10 15 1,12-13 0,-12 13 0,0 23 0,-4-2 0,-4 4 0,-2 7 1,-1 3-1,-2 1 1,-3 1-1,2-2 1,0-3-1,2-1 1,0-1-1,1 0 1,1-2 0,1-3-1,0-3 1,2-2 0,2-5 0,-1-2-1,6-13 2,-4 14-2,4-14 1,0 0 1,0 0-1,0 0 2,17-6-3,-1 0 2,5-6-1,6-2 0,4 0 0,4 0 0,2-1 0,3 2-1,4 6-2,-13-6-28,4 16-8,-10-1-3,-5-4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4T14:39:39.0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-1880 8427 1,'-23'-10'29,"-2"18"-1,1 26-13,-11 8-1,10 29 0,-27 114 9,31-78-14,19 18-2,5-12 0,21-4-2,7-24 0,20-19-1,6-31-2,13-31 0,6-32 0,3-28 1,-5-26-2,-4-16 0,-16-13 0,-19 0-1,-18 3 1,-24 16 0,-21 13-1,-17 23 1,-17 24-1,-10 24 0,-1 22 0,3 19-1,8 22-4,6-1-27,21 14-6,7-13-2,12-15 1</inkml:trace>
  <inkml:trace contextRef="#ctx0" brushRef="#br0" timeOffset="1">-1802 5259 1,'-26'72'30,"0"12"-6,8 27-7,-3-3 0,20 8-4,1-18 0,25-6-4,5-28-3,24-19 0,9-36-1,22-35-1,2-32 0,5-19-2,-7-20-1,-11-7 1,-15-7-1,-21 1 0,-21 6-1,-26 19 1,-20 15-1,-17 23 0,-16 20 1,-7 24 0,-7 21-1,-4 24 0,4 25-2,0 12-18,13 27-16,0 7-3,4 2 1</inkml:trace>
  <inkml:trace contextRef="#ctx0" brushRef="#br0" timeOffset="2">-2631 8815 6,'0'0'31,"-18"-9"0,5-6-7,13 15-8,-14-4-3,14 4-3,0 0-4,0 0-1,0 0-2,0 0 0,18 3 0,-4 0-1,0-3 1,4 10-1,0-4 0,3 7 0,-2 1 0,2 5-1,0 4 1,-1 4-1,0-2 1,1-1-2,-4-1 1,-1-4 0,-1-5 0,-1-1-1,-14-13 2,19 13-1,-19-13 0,0 0 0,0 0 1,0 0 0,0 0-1,0 0 1,-3-21-1,3 21 0,-14-18 0,14 18 1,-18-25-2,10 11 0,-2-6 1,2 0-1,0-6 0,0-4 0,0-4 0,2-3 0,-1 1 0,3-3 0,-1 6 0,0 2 0,3 6 0,-1 9 0,3 16 1,-3-19-1,3 19 0,0 0 0,0 0 0,0 0 0,0 0 0,0 0 0,0 0-1,2 20 2,1-4-1,0 7 0,2 1 0,1 5 0,1 2 0,-1 3 0,-1 0 0,1-2 0,-2-2-1,-1-5 1,-2 3 0,1-6 0,-2-1 0,2-2-1,-1 2 0,1-1 1,1 3 0,-1-2-1,1-4 2,0 2-2,-3-19 2,3 24-1,-3-24 1,0 0 0,2 15-1,-2-15 1,0 0-2,0 0 2,0 0-1,0 0-1,0 0 1,0 0 0,0 0 0,0 0-1,0 0 2,0 0-1,0 0 0,0 0 0,-15-8 0,15 8 0,-9-18 2,9 18-2,-18-24 1,7 10-1,-4 1 0,-2 0 0,-1-3 0,-1 3 0,-4 4-2,1-4 4,-1 2-5,-1-2 4,2-1-1,1-2 0,2 3 0,3 0 0,16 13 0,-23-22 0,23 22 1,0 0-1,4-15-2,-4 15-2,32 21-16,-15-10-20,4 18-1,-5 14-2</inkml:trace>
  <inkml:trace contextRef="#ctx0" brushRef="#br0" timeOffset="3">-2412 6832 10,'-13'-9'33,"13"9"0,0 0 1,0 0-22,18-2-3,-1-2-4,14 4-1,5 0-3,4-5-26,8 7-9,2 7-1,-2 3-1</inkml:trace>
  <inkml:trace contextRef="#ctx0" brushRef="#br0" timeOffset="4">-1644 6099 27,'-16'58'31,"-3"9"-16,10 38-2,-9 8-2,8 28 1,-11 3-2,6 21-2,-6-1-4,5 13 0,-2-1-2,7-5 0,-3-12 0,5-9-1,1-20-1,5-17 1,0-22 0,2-23 1,-4-20 0,3-15-1,2-33 0,0 0 1,-19-11-1,11-14 0,-2-10 0,2-4-1,-2-9-1,-1-6 1,1-1-1,-1-1 0,-1-2 0,0 2 1,0 7-1,0 7 1,2 7-1,2 8 0,2 13 1,6 14 0,3 28-1,4 9 0,3 9 2,2 13-1,1 3 1,2 3 1,-1-8-1,0-8 0,0-13 1,2-15 0,5-21 0,4-19-1,3-18 0,7-10 1,1-13-1,4-3 1,2 0-3,-1-4-9,1 19-26,-8 5-2,-7 4 0,-8 8-3</inkml:trace>
  <inkml:trace contextRef="#ctx0" brushRef="#br0" timeOffset="5">-3315 3968 7,'-35'52'27,"2"17"-4,-3 4-4,18 18-3,-5-7-3,29 8-3,4-22-2,26-7-2,12-28-1,22-20 0,9-26-2,8-21 1,3-27-2,-1-18 0,57-111 2,-95 88-3,-23 10 0,-18 4 0,-18 12 0,-22 14 0,-18 22 0,-19 17 0,-13 23-1,-10 19 0,-3 25 0,6 24-4,3 11-18,18 22-14,13 5-2,19 2-3</inkml:trace>
  <inkml:trace contextRef="#ctx0" brushRef="#br0" timeOffset="6">-2407 7067 21,'0'0'21,"0"0"-8,-10-20-1,10 1-3,3-4-3,-4-8 0,5-1-3,-4-8 2,8 1-1,-5-7 1,8 4-1,-1-2 0,9 8-1,-3 1 0,7 10-1,-2 4 1,6 12 0,-3 8-1,2 14 1,-9 5 0,14 49 4,-20-22-3,-7 2-2,-1 6 0,-3-2-1,0-1 1,-1-3-2,2-5 1,2-3-2,-2-12-3,9 2-6,-10-29-25,9 16 0,-9-16-1</inkml:trace>
  <inkml:trace contextRef="#ctx0" brushRef="#br0" timeOffset="7">-3913 6435 12,'0'31'24,"-2"4"-15,-9 3-1,9 5 0,-11-1 0,12-2-1,-9-7-2,7-4 1,-8-7-1,9-6 0,2-16 0,0 0-1,-19-14 0,19-8 0,-5-17 0,10-4-2,-2-13 1,5-1-1,6-10 0,4-1 0,6 5-1,5 7 1,2 8-2,1 14 2,0 10-2,3 15 2,-6 13 0,-2 20-1,-8 8 1,-4 11-1,-9 7 2,-4 4-3,-7 2 2,-1-2-2,-4-4 0,-1-4 0,4-4-1,-2-10-4,14 5-20,-7-20-10,2-17 2,0 0-1</inkml:trace>
  <inkml:trace contextRef="#ctx0" brushRef="#br0" timeOffset="8">-3907 6390 24,'-21'-6'30,"21"6"1,0 0-18,0 0-3,18-5-1,1-3-3,23 3-1,1-3-4,10 4-30,5-7-3,4 6-1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4-07-14T14:39:39.0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-1693 8998 4,'-10'24'17,"0"-6"-2,0-5-2,10-13-2,-14 11-2,14-11-2,0-22-1,6 1-2,-1-11-2,6-1 0,-1-7-2,3-2 0,1 0-1,0 4 2,0 6-1,-3 10 1,-4 4 2,-7 18 0,0 0 0,0 0 0,2 26 0,-12 4 0,-7-1 1,0 9-2,-4 2 0,-3 5-1,0-5 1,2-2-1,-1-8 1,7-5-2,3-6 1,3-6 0,10-13-1,-1-21 0,6-7 0,9-11 0,3-9 0,3-6 0,0-5-1,3-2 1,-2 7 0,-4 10 0,-3 10 0,-5 16 0,-9 18 0,-3 13 0,-8 16 0,-6 13 0,-4 4 2,-6 8-1,-1 4 0,-1-1 0,1-8 0,2-7 0,5-11 1,4-8-2,5-7 1,12-16-1,0 0 0,-2-32 1,11-2-2,6-9 1,2-6 0,1-6 0,1-1-1,-3 6 1,-2 8 0,-2 9-1,-4 9 1,-8 24 0,0 0 0,-15 10 0,-1 19 0,-2 10 0,-3 3 2,-2 6-2,-2-1 1,3-2-1,1-5 1,5-12 0,5-5 0,11-23-1,0 0 0,0 0 0,-4-20 0,12-9 0,5-10 0,-1-3 0,1-6-1,1 2 1,-3 6-1,-4 6 1,-2 10 0,-5 24 0,0 0-1,-22 23 1,6 13 1,-3 12 0,0 3 0,-2 5-1,2-1 1,3-6-1,6-10 1,4-11 0,6-12-1,0-16 0,18-7 1,-1-14-1,6-8-1,2-4 1,4-4 0,2 1-1,-3 4 0,-1 9 1,-7 14-1,-5 14 1,-8 19 1,-10 11-1,-9 7 1,-4 5-1,-3 1 1,-2-2-1,1-5 1,3-9-1,3-13 0,6-5 0,8-14 0,0 0 0,0 0 0,16-7 0,1-8 0,4-9-1,2-4 2,2-3-1,-1 1 1,0-1-2,-3 7 2,-6 2-1,-3 8 0,-12 14 0,0 0 0,2 19 0,-9 2-1,-1 4 1,-3 5 0,1 1 0,0-3 0,3-3 0,0-9-1,7-16 1,0 13 1,0-13-1,16-32 0,-2 3 0,2-8-1,4-3 1,1-2 0,0-2 0,0 2-1,-3 8 1,-1 10-1,-5 4 1,-12 20 0,5-17 1,-5 17-1,-17 6 0,0 4 0,-2 5 0,-2 5 1,-2 2-1,4 2 1,2 0-1,4-1 2,5-4-2,4-1 1,4-18-1,0 0 0,18 3 0,-6-19-1,7-9 1,2-9-1,1-5 2,2-5-2,0 0 1,-2 4-1,-5 5 2,-6 7-1,-5 10 0,-6 18 0,-13-6 0,-5 17-1,-4 10 1,-4 7 0,-2 6-1,0 5 2,2 4-1,3 6 1,4-1-1,6-4 0,6-2 0,5-5 1,7-8-1,3-5 0,5-12 0,5-14 0,7-17 0,2-9 1,2-11 0,2-5-2,0-10 2,-3-3-2,-5-2 1,-5 4-1,-8 7 1,-9 6-1,-9 6 1,-9 8 0,-7 11-1,-5 9 1,-7 12 0,-4 11 0,-2 12 0,0 6-1,2 12 1,4 5 1,3 3-1,8 3 0,5-1 0,9-5 1,7-4-1,7-5 1,7-6-1,8-11 0,6-9 0,5-11 0,6-11 1,5-14-1,0-8 0,3-10-1,-4-6 1,-4-3 0,-7-3 0,-5 0 0,-8 5 0,-7 6 0,-9 5 0,-7 4 0,-8 7 0,-6 5 0,-5 9 0,-5 6-1,-5 8 1,-2 10-1,-2 10 1,2 6-1,2 8 1,6 7 1,6 4-2,7-2 1,9-1 0,9-1 1,6-7-1,11-6 1,4-7-1,6-7 0,1-6 0,3-8 1,1-7-1,-1-7 0,-2-9 1,-3-9-2,-3-7 2,0-10-2,-6-7 1,-3-2-1,-6-5 1,-4 2 0,-5 2-1,-5 8 2,-6 6-1,-5 16-1,-6 11 1,-2 15-1,0 13 1,-6 13-1,3 9 1,-2 10-1,5 9 1,4 4 1,4 4-1,6-5 1,5 1 0,11-6 0,6-7 0,4-8 0,8-10 0,3-14 0,8-16 0,1-10 0,3-16 0,-3-13 0,0-9 0,-4-9-1,-4-2 1,-7-2-1,-9-3 0,-7 5-1,-10 8 1,-6 5 0,-12 10 0,-4 12 0,-7 9-1,-3 14 1,-6 16-1,1 11 0,-2 13 1,1 12-1,5 9 1,4 9 0,4 4-1,7-3 2,9-2-1,8-4 0,7-8-1,5-8 2,9-8-1,6-13 0,7-8 1,4-11-1,4-11 1,3-11 0,2-15-1,1-11 1,1-7 0,-5-8-1,-5-8 0,-7 1 0,-7 1 0,-8 3 0,-8 10 0,-9 6-1,-7 9 1,-9 15-1,-5 11 1,-3 15-1,-5 13 1,-2 13-1,0 12 0,1 10 2,4 9-2,2 4 1,7 2 0,6-2 1,8-7-1,8-8 1,8-8-1,7-13 0,11-13 1,5-16 0,6-15-1,3-12 2,1-14-2,1-9 0,-4-5 1,-5-7-1,-10 1 0,-7 3 0,-10 5 0,-8 5 0,-11 9 0,-8 9 0,-6 9 0,-6 12 0,-2 11-1,2 14 0,1 14 1,6 19 0,6 13 0,8 10 0,7 4-4,24 5-30,21 17-39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14.3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1254 2717 22,'0'0'29,"0"0"-13,0 0-3,-12 0 1,12 0-4,0 0-1,0 0-2,7-25 0,-7 25 0,5-34-2,2 17 0,-5-8-1,5 4 0,-4-7-1,4 3 0,-3-6 0,3 3 0,-3-5-1,2-5 0,-2-4 1,0 0-1,-1-5 0,-2 1-1,1-2 0,-4 1 0,1-1 0,-3 3 0,-1-1 0,-2 2-1,0-3 1,0-3 0,-1-3 0,0 0 0,-2 0-1,1-5 1,-1 3 0,1-1-1,-3 1 0,0 3 1,-4 2 0,-2 4-1,0-2 1,-2 2-1,-1-1 1,-3-2 0,0-1 0,0-2-1,-1-6 1,0 0-1,-2 0 0,-2 4 0,-4 1 0,1 4 1,-6 3-2,0 1 2,-2 5-1,-3 2 0,0 1 0,-2 0 0,1-1 1,0-1-1,3 1 0,0 2 0,0 1 1,3 1-1,1 4 1,1 3-1,3 6 1,0 3-1,3 1 0,0 2 1,2 2-1,1 1 0,5-1-1,1-1 1,0-1-1,4-1 0,0-1 1,3 3-1,1 0 2,13 14-3,-19-20 2,19 20-2,-13-7-2,13 7-4,0 0-23,0 0-10,16 20-1,-16-20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19.6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301 46 16,'-3'-21'23,"3"21"-2,-8-26-3,8 26-3,-9 24-3,12 17-3,-7 5-2,6 21-2,-6 13-1,6 22-1,-5 14 1,3 19-1,-3 6-1,2 13 1,-2 3-1,1 6 0,2 2 0,3 3 1,0-7-3,4-5 2,2-5-2,0-5 2,1-8-2,1-2 1,-5-13 0,0-7-1,-4-13 1,-2-7 1,-1-13-1,0-9 0,-5-8 1,-2-12-1,2-5 2,0-6-2,2-2 0,0-5-1,1 1 2,2 0-2,-1 1 0,4-3 1,-1 0-2,2-1 2,-2-2-1,2-3 0,0 0 0,0-2 1,-2-3-1,1 1 0,-1-1 0,0-1 0,1 3 0,-1-1 0,1 0 0,-1 0 0,0-3 0,-1-1 0,2-4 0,-2-4 0,0-13 1,0 18-1,0-18 1,0 0-1,0 0 1,0 0-1,0 0 1,0 0-1,0 0 0,-14-7 1,14 7-1,-9-13 0,9 13 0,-14-19 0,3 3-1,-2-5 1,-2-4 0,-5-5-1,-4-10 0,-4 0 1,-3-1-1,2 1 1,0 3-1,2 7 0,4 3 1,5 9-1,18 18 0,-17-11 1,17 11-1,9 12 0,3 5 1,7 7 0,3 8-1,5 7 2,4 6-1,1 5 0,2 2 1,-2 1-1,-4-5 0,0-6 0,-7-10 1,-1-7-1,-5-17 1,-1-13 0,-1-16-1,0-17 0,-1-11 2,1-10-2,5-4 1,0-4-1,3 11-3,-2-1-25,7 28-11,-2 12-1,-3 14-1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15.3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2467 1814 8,'0'0'28,"0"0"-5,-22-20-5,22 20-3,-13-9-3,13 9-3,0 0-1,0 0-2,-18-7 0,18 7-2,-2 15 0,5 0-2,-2 1 1,5 6 0,0 2 0,2 7 0,2 1 0,15 31 0,-11-33-1,0 0 0,0-5-2,-1-3 1,-2-5-1,-1-4 0,-10-13 0,14 18 1,-14-18-1,0 0 0,10 12 0,-10-12 0,0 0 1,0 0-1,0 0 2,0 0-1,0 0-1,0 0 1,-11-15 0,4 1-1,-3-7 1,-1-4-1,-1-3 0,-3-3-1,-1-1 0,0-1 1,-1 3-2,0 2 0,0 6 1,3 2 1,3 6-1,2 0 0,9 14 1,-11-14 0,11 14 0,0 0 0,0 0 0,0 0 0,0 0 0,13-11 0,1 7 0,3 1 0,5 3 1,5-3 1,6 6 0,3 6-1,1 2 0,-1 0 1,0 3-1,-4-3 0,1-3 0,-2 4-2,-9-14-12,8 11-24,-14-5-1,3 7-2,-5 7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25.3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 32 18,'-11'-18'19,"11"18"-3,0 0-3,-20-15-2,20 15-1,0 0-3,-12 15-2,12-15-1,-6 32 0,5-5-1,5 12-1,-1 10 0,5 14-1,-1 10 2,7 17-1,-3 10 0,9 10 0,-3 8 0,7 6-1,0-2 2,9 6-1,2 4-1,9-1 1,6 2-2,11 8 0,5 8 0,7 14 0,5 13 0,7 11 0,3 0 1,-2-1 0,-6-4 0,-6-13 1,-6-18 0,-8-20 0,-7-23 1,-5-20 0,-4-15-2,-2-9 2,1-11-2,1-5 0,-2-5 1,0-4-2,-3-5 2,-5-5-2,-7-7 1,-9-9-2,-18-13 1,14 3 0,-14-3-1,-13-21 0,2 8-1,0 1 2,11 12-2,-23-21 1,23 21 0,-12-9-1,12 9-1,0 0-1,0 0-3,0 0-5,0 0-20,0 0-5,0 0 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32:05.6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633 0 1,'0'0'30,"0"0"0,-7 12-10,10 11-5,-13-8-3,9 21-2,-10-8-2,6 16-2,-7-5-1,5 11 0,-4-1-1,2 8-1,-2-2 1,2 4-2,0 1 1,3 3-1,-2 1 1,1 9-2,-2-2 1,1 4-1,-5 2 0,0-1 1,-1 1-2,0-2 0,-1-5 1,-1-7-1,2-7 0,0-2 0,3-2 0,1 0 0,-1-3 0,1 0 1,0 4-1,1 3 0,-3-1 1,4-1-1,0-3 0,2-6 0,0-3 0,2-7 0,1-3 0,0-4 1,1-1-2,-1 1 1,-1 0 0,-1 2 0,0 2 0,1 1-1,-1-4 1,1-3-1,0-2 1,0-3 0,0-1 0,1-3 0,-1-1 0,-1-2 0,0 0 0,0 3 1,1-4-1,0-1 0,4-12 0,-4 14 0,4-14 0,0 0 0,0 0 0,0 0-1,0 0 1,-2 16 0,2-16 0,0 14 0,0-14 0,0 16 1,0-16-1,-1 16 0,1-16 1,0 0-1,0 0 0,-3 15 0,3-15 0,0 0 1,-4 17-1,4-17 0,-4 19 0,4-19 0,-4 19 0,4-19 0,-3 12 0,3-12 0,0 0 0,0 0 0,0 0 0,-16-11 0,16 11 1,-19-24-1,6 7 0,-2-5 1,-2-3-2,0 0 1,1-3 0,1-2 0,1 1 0,3 3-1,2-1 1,2 5-1,3 3 1,3 1 0,1 6 0,0 12 1,1-18-1,-1 18 0,0 0 1,0 0-1,0 0-1,0 0 1,14 12-1,-10 8 1,3 3-1,2 5 2,-1 6-2,3 2 1,-1 3 0,3-4 0,-2 0 0,0-1 0,-1-2 0,0-1 1,-3-5-2,0-2 1,-3 0 0,-1-5 1,0 1-1,-3-7 0,0-13 0,3 16 0,-3-16 0,0 0 1,0 0 0,11-16-1,-3-5 1,5-3-1,4-4 1,3-2-1,2-2 1,3 0 0,2 0-1,4 3 1,0 1-1,0 0-1,4 5-8,-10-7-31,6 2-1,-6 0-2,-4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1T10:28:47.54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01T10:30:10.404"/>
    </inkml:context>
  </inkml:definitions>
  <inkml:trace contextRef="#ctx0" brushRef="#br0">816 643 2,'-7'-14'30,"2"1"2,1 0-11,4 13-9,0 0-2,26 31-1,-14-6-1,12 22-1,-1 4-1,7 16-2,15 26 0,7 6-7,-3 1 1,3-2-3,2-5 2,-4-8-2,-1-11 0,-5-10 0,-19-27-1,-6-10 7,-5-8-1,-7-7 0,-7-12-1,0 0-1,0 0 11,-21 13-7,-1-19-1,4 8 0,-10-7 0,-1 5 1,-11-8-1,2 8 2,-2-8-10,-1 1 7,2-5 1,-1-1 0,8 0 2,4-2 0,11 2 0,6-5 0,11 18 1,14-27-1,27 26 1,8 4-8,10 5 1,4 7-1,4 5 0,2 5 0,-4 0-1,-5 3 0,-21-7 0,-8-7 6,-5-4 0,-8-23 23,-4-10-10,-6-18-7,-1-5-3,5 1-10,-4-11-24,2-1-2,0 1-2,2 11-23</inkml:trace>
  <inkml:trace contextRef="#ctx0" brushRef="#br0" timeOffset="585.0334">1622 1950 3,'-20'54'33,"7"8"1,11 5 2,3-7-23,26 5-3,4-17-2,18-8-1,1-26-2,15-14 0,-2-26-2,2-23 0,-9-20-1,-11-14 0,-14-12-1,-19-3 0,-20 0-1,-19 10 1,-21 14-1,-9 25 0,-11 25 0,-3 31 0,2 25 0,10 26 1,16 24-4,9 10-33,25-2-1,12-8-3,13-20 1</inkml:trace>
  <inkml:trace contextRef="#ctx0" brushRef="#br0" timeOffset="3680.2105">3020 4668 13,'-31'62'35,"9"24"2,9 11-2,20 15-22,10-8-5,29 1-1,5-22 0,21-16-1,-1-36-1,15-34-1,-3-39-1,0-31-2,-13-22 1,-16-10-1,-17-7-1,-23-2 1,-22 8 0,-26 12 0,-22 21 0,-21 26-1,-13 20 0,-6 27 1,2 21-2,13 21 0,16 21-5,13 3-33,37 5 0,23-12-2,23-19 0</inkml:trace>
  <inkml:trace contextRef="#ctx1" brushRef="#br0">2965 4320 16,'-12'4'23,"12"-4"-11,0 0-1,0 0-2,0 0 0,0 0-1,0 0-1,-3-22 0,4 9 0,-6-12 0,5 1-1,-7-8-1,7 3-1,-7-3 0,5 7-2,-2 1 1,3 4-2,-1 5 0,2 15-1,2-15 1,-2 15-1,0 0 0,0 0-2,14 0-9,-14 0-23,7 12-1,-7-12 0</inkml:trace>
  <inkml:trace contextRef="#ctx1" brushRef="#br0" timeOffset="-1026.0587">1987 2409 6,'-6'-12'14,"1"-2"0,5 14 0,-10-21 0,10 21-1,0 0-1,0 0-3,0 0-1,0 0-2,-5 14-1,11 3-2,-2-1-2,6 7 1,0 1-1,4 6 0,3 5 0,1 4 0,0 5 1,6 7-1,0 4 1,6 8-1,-2 2 0,5 8 1,1 1 0,5 3 0,-1-1-1,3-1 0,-3 2-1,-2-4 0,-2-6 0,-2-4 1,-2-7-1,-3-2 1,-6-6-1,-2-2 0,1-7 2,-2 0-1,0 2-1,1-2 1,-4-2-1,2-3 0,-2-1 0,1-2 0,-3-4 0,-1-2 0,-1-4 0,-1-4 0,0-1 1,-1 3-1,-1-1 0,0 0 0,1-1 0,-1 1 1,2 0-1,0-1 0,0 1 0,0-1 0,-1-2-1,1-1 1,-1 0 1,-9-14-1,16 21 0,-16-21 0,13 17 0,-13-17-1,11 14 1,-11-14-1,9 21 1,-5-9-1,2 1 1,-1 1-1,1 1 1,1 1 0,-2-2 0,-5-14 0,12 19 0,-12-19 0,0 0 1,8 14-1,-8-14 0,0 0 1,0 0-1,0 0 0,-15-8 0,15 8 1,-20-13-1,7 6 0,1-1 0,-4-5 0,2 1 0,-3-5 1,2-1-1,-2 0 1,-1-2-1,0-2 1,-3-3-1,-2 4 0,-4-5 1,2 4-1,0 1 0,2 2 0,4 2 1,2 4-1,3 5 0,14 8 0,0 0 0,0 0 0,0 0 0,0 0 0,3 12 0,-3-12 0,0 0 0,16 16 0,-16-16 0,0 0 1,0 0-1,0 0 0,0 0 0,0 0 1,0 0-1,0 0 1,0 0-1,0 0-1,0 0 1,0 0 0,0 0 0,13 10-1,-13-10 0,13 5 1,-13-5 0,19 17 0,-6-5-1,4 5 1,0 3 0,2 2 0,1 5 0,1-1-1,0-1 1,0-2-1,-1-2 1,-3-4-1,-2-2 1,-1-4 0,-14-11 0,21 14 0,-21-14 1,17 10-1,-17-10 0,16 7 0,-16-7 0,0 0 0,16 8 0,-16-8 1,0 0-1,13 3 0,-13-3 0,0 0 0,2-20 1,-2 20 0,-8-27 0,4 6 0,-3-2 0,2 1 0,-2-3 0,1 1 1,-1 0-2,3 2 1,1-1-1,2 4 0,-1-1 1,4-1-2,5 3-2,-7-8-25,12 9-8,-2 0-2,1 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45.1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3943 7603 17,'-18'25'30,"7"17"2,2 16-11,1 4-10,16 20-1,-2-9-1,15 10 0,2-19-2,12-4-1,-2-22-1,11-16-1,-2-25-1,6-16-1,-6-22 2,1-16-2,-7-17 0,-7-11-1,-11-9 1,-12-4-1,-12 4 0,-13 11 0,-12 14-1,-13 23 1,-9 26-1,-6 32 0,-4 22 0,1 29 0,6 13 1,8 5-2,14 8-2,12-8-35,26-6 0,11-25-3,18-21 0</inkml:trace>
  <inkml:trace contextRef="#ctx0" brushRef="#br0" timeOffset="1011.0578">4376 8457 22,'0'0'33,"-2"-21"4,2 21-4,0 0-20,-1-13-6,1 13-1,13 7 1,-4 6-3,0-1-2,-3 4-6,6 14-7,-12-4-22,7 3-2,-7 0 0,4 5-2</inkml:trace>
  <inkml:trace contextRef="#ctx0" brushRef="#br0" timeOffset="1172.067">4511 8877 28,'4'20'32,"0"1"1,3-4-3,4 9-27,1 1-14,2-1-16,-6-7-4,5 0-1</inkml:trace>
  <inkml:trace contextRef="#ctx0" brushRef="#br0" timeOffset="1395.0798">4682 9200 20,'0'17'31,"4"4"-1,-2-3 1,-2 0-23,8 5-5,-1-6 1,1-2-5,2-1 1,-10-14-3,20 17 2,-20-17-2,18 8 1,-18-8-1,17 13-17,-9-1-8,-8-12 0,14 31 1</inkml:trace>
  <inkml:trace contextRef="#ctx0" brushRef="#br0" timeOffset="-1059.0606">2574 4718 32,'-12'-20'25,"12"20"-4,-21-21-4,21 21-3,7 14-3,17 20-3,4 5-1,21 27-1,3 16 0,18 35-4,-98-55 2,125 145-8,-3 18 0,7 12 0,-7 4-1,-3-9 0,-5-13 1,-5-24 1,92 55-1,-120-144 6,-3-22-1,-8-18 0,-4-8 1,-6-3-1,0 1 0,-5-2 0,0 4-1,-5-5 2,-1-4-3,-6-9 3,-2-11-3,-6-10 1,-7-19 0,0 0 0,-25-27 12,1 1-8,-7-7 2,-1 1-1,-7-4 3,-6 1-2,-5-1-1,-4-2 0,5 9-11,-2-5 6,-1 3-1,3-2 1,3 3-3,6 7 3,11 3 0,9 9 0,20 11 0,0 0 0,18 24-1,13 1 1,10 5 0,7 5-1,6 3 2,7 1-2,-4-1 2,-2-7-2,-6-7 2,-8-6-2,-6-10 2,-7-9 1,-7-12 0,-7-15 0,-4-12-2,-3-13 1,-3-15-1,-1-13 1,1-11-2,3-11-2,10 12-23,-1-13-12,3 9-1,5 11-1</inkml:trace>
  <inkml:trace contextRef="#ctx0" brushRef="#br0" timeOffset="-24721.414">2164 4139 20,'-21'18'31,"6"12"1,2 17-17,-6-4-4,12 22 0,-6-5-2,16 14 0,-1-10-3,17 5 1,0-13-1,19 0-2,4-20 1,13-10 0,3-14-2,9-12 0,-4-17-1,5-11-1,-5-14 1,-6-14 0,-13-7-1,-10-8 0,-17-9 0,-15-4-1,-14 0 0,-19 3 0,-11 5-1,-10 17 1,-6 15-2,-6 21 2,2 20-1,-1 20 1,8 18 0,7 12-1,10 16-3,2-8-30,17 6-5,8-8-2,7-3 0</inkml:trace>
  <inkml:trace contextRef="#ctx0" brushRef="#br0" timeOffset="-3146.18">1569 7134 10,'-27'51'30,"-5"21"1,-6 12-15,18 30-4,-5-5 1,22 15-2,1-23 0,23-4-4,7-31 0,17-20-3,7-32 0,12-28-1,-1-28 0,2-21 0,-12-15 2,-8-10-2,-18-3-2,-16 5 1,-19 5-1,-19 12 1,-16 12-2,-14 18 2,-4 15-3,-4 21 1,3 21-1,5 17-2,14 32-12,6 5-23,13 10-2,8 3-1,11 1 1</inkml:trace>
  <inkml:trace contextRef="#ctx0" brushRef="#br0" timeOffset="3276.1873">1433 8289 19,'0'0'33,"-18"1"2,18-1-3,-13 17-25,13-17-2,-9 27-4,8-4-7,-9-3-26,9 1 0,1 0-2</inkml:trace>
  <inkml:trace contextRef="#ctx0" brushRef="#br0" timeOffset="3467.1983">1263 8631 0,'0'0'28,"-11"16"-1,11-4 0,-2 1-21,2-13-4,-3 22-2,2-8-2,1-14-5,-4 20-7,4-20-7,0 0-4</inkml:trace>
  <inkml:trace contextRef="#ctx0" brushRef="#br0" timeOffset="3578.2047">1195 8764 37,'-7'23'26,"-1"-5"-3,4 13-8,-6-5-8,6-2-16,-5-3-18,11 0-1,-2-21-2</inkml:trace>
  <inkml:trace contextRef="#ctx0" brushRef="#br0" timeOffset="3732.2135">1129 9003 19,'-8'23'28,"-6"-4"1,1-1-17,6 9-5,-4-6-1,1 5-30,-2-6-2,6 5-3</inkml:trace>
  <inkml:trace contextRef="#ctx0" brushRef="#br0" timeOffset="71131.0684">1584 5020 1,'0'0'16,"0"0"-4,0 0-2,0 0-2,0 0 1,0 21-1,0-21-1,2 32 0,-2-10 0,3 10 0,-5 2-2,4 8 0,-7 2-2,5 4 1,-5-5-1,2-1 0,-4-7 0,6-1-1,-5-9 0,6-4-1,-1-7 0,1-14-1,4 26-5,-4-12-25,3-1-2,2 2 0</inkml:trace>
  <inkml:trace contextRef="#ctx0" brushRef="#br0" timeOffset="69087.9516">1570 5140 25,'13'-13'18,"5"3"-2,1-6-3,9 6-2,-6-4-1,8 7-4,-5-3 1,6 9-2,-9-1 0,2 11-1,-11-1 0,-1 9-1,-10 1 1,-4 6-2,-10 0 1,-2 1-2,-9-1 1,-1-1-1,-2-3 0,2-3 0,1-6-1,6-3 1,5-2-1,12-6 0,0 0 1,0 0-1,0 0 0,18-6 0,2 2 0,4 1 1,2 2 0,5 5-1,-1 0 1,1 7 1,-8 3 0,0 12 0,-8 1 0,-6 8 0,-12 0 0,-10 5 0,-8-3 0,-7-3 0,-8-3-1,-2-9 0,-3-7 0,3-6-1,7-9-1,9-12-6,22 12-28,-4-32-2,13 10-2,7-6 0</inkml:trace>
  <inkml:trace contextRef="#ctx0" brushRef="#br0" timeOffset="68490.9157">1549 5243 10,'-5'25'28,"5"2"-9,5 12-5,-6 0 0,9 16-2,-9-8-3,8 8-2,-8-13-2,5 2 0,-6-14-2,4-5 0,-5-8 0,3-3-1,0-14-2,0 0 0,0 0-2,0 0-7,0 0-22,-7-17-4,6 2 3</inkml:trace>
  <inkml:trace contextRef="#ctx0" brushRef="#br0" timeOffset="-18999.0867">1267 3899 23,'-14'-5'31,"14"5"-9,-28-9-4,28 9-6,-17-6-4,17 6-1,0 0-3,0 0 0,0 0 0,0 0-1,21 8 0,-3 4 1,2 2 0,11 8-1,1 0 0,8 9 0,0-2-1,4 2-1,-2-1 0,0-4 0,-4-5 0,-7-6 0,-4-3-1,-6-5 1,-5-3-1,-3 0 1,-13-4 1,16 4-1,-16-4 1,0 0 0,0 0-1,14 9 0,-14-9 0,0 0 0,0 0-1,0-24 0,-9 0 0,-2-7 0,-5-5 1,0-6-1,-1-4-1,-1-2 1,1 2 0,1 6 0,5 5 0,3 4 0,3 3 0,1 6 0,1 4 0,3 1 0,0 3 0,0 14 0,2-20 0,-2 20 0,0 0-1,0 0 1,0 0-2,4-12 0,-4 12-5,0 0-25,0 0-5,0 0-4,0 0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1T10:28:43.8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208 155 2,'-20'4'26,"-5"4"-6,4 16-2,-12 0-5,10 19 0,-10 1-4,14 18-1,-5-1-1,17 11-1,3-5-1,19 2 0,9-15-1,21-5 0,11-17-1,18-13 0,6-19-1,6-17 1,0-20-1,-6-11 0,-9-15 0,-9-9 0,-17-7 0,-15-5-1,-18-6 0,-12 7 0,-18 8-1,-16 15 0,-19 16 0,-17 17-1,-13 21 0,-6 16 2,1 22-3,4 13-2,26 15-33,8 2-2,27-6 0,24-5-1</inkml:trace>
  <inkml:trace contextRef="#ctx0" brushRef="#br0" timeOffset="2103.1203">73 720 3,'0'0'28,"21"-17"-9,-21 17-1,0 0-4,0 0-2,-3 23-3,-12 0-2,1 16-1,-16 4 0,1 13-2,-11 4 0,-5 10-2,-6 3 1,-7 4-3,-4 0 2,2-3-2,4-9 0,5-4 0,6-11-1,9-8 1,9-11 0,9-13 0,18-18 0,0 0 0,0 0 0,-4-20 0,12-2 0,-1-8 0,1 0 0,-1-8-1,0 0 0,-4-4 0,1 3 1,-2 0-1,-2 3 0,0 3 0,0 7 1,-2 4-1,1 8 0,1 14 1,0 0-1,-13 36 1,4 3 0,-1 11 0,-3 9 0,-2 7 2,-4-1-2,3 0 2,-3-8-1,7-7 1,-1-13-1,5-9 0,-1-12 1,9-16 0,0 0 0,24-1 0,1-23 1,13-4-1,7-9 1,7-5-3,8 11-13,-2-7-22,-6 7-3,-8 9-1</inkml:trace>
  <inkml:trace contextRef="#ctx0" brushRef="#br0" timeOffset="2644.1513">-880 1980 22,'-29'51'35,"7"0"-1,16 12-19,1-14-5,24 6 0,4-19-2,25-4-2,6-21 0,18-12-1,2-21-1,5-15 0,-7-12 0,-6-9-2,-13-10 0,-18 4-2,-21 3 1,-22 5-2,-23 10 1,-17 9-1,-14 14 0,-6 14 0,-4 16 1,3 14 1,9 14-1,11 4-15,23 19-21,16-3-2,22-1 0,19-11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34:45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172-2 7,'0'0'17,"-16"-13"-3,16 13-3,0 0-3,-14 4-1,14-4-2,0 0 0,-10 24-1,10-24-1,-11 25 2,4-11-3,3 10 1,-6 0-1,4 7 0,-4-1 0,4 7 0,-4-4 0,3 7 0,-1 0 1,4 8-1,-4-1 1,3 7 0,-3 0 0,5 10 0,-4 0 0,4 3-1,-3 0 0,2 5 0,1 0-1,1 1-1,2-1 1,2 3 1,-2 5-1,2 10 0,-2-2 1,3 7-1,-3 0 1,3 8 0,-1 3 0,1 3-1,2-6 1,3 4 0,1-4-1,4 2 1,0 0 1,6-2-1,-1-3 0,4 7-1,1 2 1,3 4-1,-1-2 1,6-6-1,-1-1 0,4-5 0,0-6 1,4-10-1,2-8 1,4-10-2,-1-2 1,0-8-1,1-7 1,1 3-1,-4-3 0,-1-1 1,-3-6-1,-3-4 0,-2-3 0,-5-4 0,-4-3 0,-2-8 1,-5-3-1,-16-16 0,21 15 0,-21-15 1,0 0-1,0 0 1,14 11-1,-14-11 0,0 0 0,0 0 1,0 0-1,0 0 0,0 0 0,0 0 0,0 0 0,0 0 1,0 0-1,5 14 0,-5-14 0,0 0 0,0 0 1,0 0 0,0 0 0,0 0-1,0 0 0,0 0-2,0 0-7,0 0-29,0 0 0,0 0-4,-27-1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20.4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1634 6474 20,'-21'18'31,"6"12"1,2 17-17,-6-4-4,12 22 0,-6-5-2,16 14 0,-1-10-3,17 5 1,0-13-1,19 0-2,4-20 1,13-10 0,3-14-2,9-12 0,-4-17-1,5-11-1,-5-14 1,-6-14 0,-13-7-1,-10-8 0,-17-9 0,-15-4-1,-14 0 0,-19 3 0,-11 5-1,-10 17 1,-6 15-2,-6 21 2,2 20-1,-1 20 1,8 18 0,7 12-1,10 16-3,2-8-30,17 6-5,8-8-2,7-3 0</inkml:trace>
  <inkml:trace contextRef="#ctx0" brushRef="#br0" timeOffset="294759.8593">1872 7093 26,'-20'21'29,"12"-2"-6,5 16-10,-11-1-1,12 19-3,-9 1-1,9 15-2,-3 1 0,12 15 0,-1-6-1,14 13 0,0-5-1,19 4-1,4-11 1,25-1 0,9-22-1,16-9 1,11-27-1,12-16-1,2-28 1,4-26-1,-1-25 0,-9-25 0,-13-14 0,-5-20-1,-21-7 1,-15-12-2,-19-3 1,-20 8-1,-21 6 1,-20 17-1,-18 14 0,-21 20 0,-15 20 0,-12 23 0,-5 22 0,-3 17 0,4 14-1,6 9-2,18 20-11,9-11-25,19 1-1,11-7-3,16-4 2</inkml:trace>
  <inkml:trace contextRef="#ctx0" brushRef="#br0" timeOffset="295539.9039">2716 6191 19,'0'0'32,"9"-15"-6,-9 15-5,0 0-5,-16-3-5,13 19-3,-15-8-2,4 15-3,-8-4 0,-1 6-1,-4-4 0,-4 8 1,-1-7-1,0 4 0,-2-2 0,4 1 0,-1-2 0,7-3 0,2-2 0,7-1-1,4-2 2,10 2-2,5-2 1,11 2 0,6-2-1,8 7 0,3 0 1,6 9-1,2 7-1,-4-9-19,2 14-18,-6-3-4,0-5 1,2-11-1</inkml:trace>
  <inkml:trace contextRef="#ctx0" brushRef="#br0" timeOffset="5722.3272">737 6234 23,'-14'-5'31,"14"5"-9,-28-9-4,28 9-6,-17-6-4,17 6-1,0 0-3,0 0 0,0 0 0,0 0-1,21 8 0,-3 4 1,2 2 0,11 8-1,1 0 0,8 9 0,0-2-1,4 2-1,-2-1 0,0-4 0,-4-5 0,-7-6 0,-4-3-1,-6-5 1,-5-3-1,-3 0 1,-13-4 1,16 4-1,-16-4 1,0 0 0,0 0-1,14 9 0,-14-9 0,0 0 0,0 0-1,0-24 0,-9 0 0,-2-7 0,-5-5 1,0-6-1,-1-4-1,-1-2 1,1 2 0,1 6 0,5 5 0,3 4 0,3 3 0,1 6 0,1 4 0,3 1 0,0 3 0,0 14 0,2-20 0,-2 20 0,0 0-1,0 0 1,0 0-2,4-12 0,-4 12-5,0 0-25,0 0-5,0 0-4,0 0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37.5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-1880 8427 1,'-23'-10'29,"-2"18"-1,1 26-13,-11 8-1,10 29 0,-27 114 9,31-78-14,19 18-2,5-12 0,21-4-2,7-24 0,20-19-1,6-31-2,13-31 0,6-32 0,3-28 1,-5-26-2,-4-16 0,-16-13 0,-19 0-1,-18 3 1,-24 16 0,-21 13-1,-17 23 1,-17 24-1,-10 24 0,-1 22 0,3 19-1,8 22-4,6-1-27,21 14-6,7-13-2,12-15 1</inkml:trace>
  <inkml:trace contextRef="#ctx0" brushRef="#br0" timeOffset="-2487.1421">-1802 5259 1,'-26'72'30,"0"12"-6,8 27-7,-3-3 0,20 8-4,1-18 0,25-6-4,5-28-3,24-19 0,9-36-1,22-35-1,2-32 0,5-19-2,-7-20-1,-11-7 1,-15-7-1,-21 1 0,-21 6-1,-26 19 1,-20 15-1,-17 23 0,-16 20 1,-7 24 0,-7 21-1,-4 24 0,4 25-2,0 12-18,13 27-16,0 7-3,4 2 1</inkml:trace>
  <inkml:trace contextRef="#ctx0" brushRef="#br0" timeOffset="309932.7272">-2631 8815 6,'0'0'31,"-18"-9"0,5-6-7,13 15-8,-14-4-3,14 4-3,0 0-4,0 0-1,0 0-2,0 0 0,18 3 0,-4 0-1,0-3 1,4 10-1,0-4 0,3 7 0,-2 1 0,2 5-1,0 4 1,-1 4-1,0-2 1,1-1-2,-4-1 1,-1-4 0,-1-5 0,-1-1-1,-14-13 2,19 13-1,-19-13 0,0 0 0,0 0 1,0 0 0,0 0-1,0 0 1,-3-21-1,3 21 0,-14-18 0,14 18 1,-18-25-2,10 11 0,-2-6 1,2 0-1,0-6 0,0-4 0,0-4 0,2-3 0,-1 1 0,3-3 0,-1 6 0,0 2 0,3 6 0,-1 9 0,3 16 1,-3-19-1,3 19 0,0 0 0,0 0 0,0 0 0,0 0 0,0 0 0,0 0-1,2 20 2,1-4-1,0 7 0,2 1 0,1 5 0,1 2 0,-1 3 0,-1 0 0,1-2 0,-2-2-1,-1-5 1,-2 3 0,1-6 0,-2-1 0,2-2-1,-1 2 0,1-1 1,1 3 0,-1-2-1,1-4 2,0 2-2,-3-19 2,3 24-1,-3-24 1,0 0 0,2 15-1,-2-15 1,0 0-2,0 0 2,0 0-1,0 0-1,0 0 1,0 0 0,0 0 0,0 0-1,0 0 2,0 0-1,0 0 0,0 0 0,-15-8 0,15 8 0,-9-18 2,9 18-2,-18-24 1,7 10-1,-4 1 0,-2 0 0,-1-3 0,-1 3 0,-4 4-2,1-4 4,-1 2-5,-1-2 4,2-1-1,1-2 0,2 3 0,3 0 0,16 13 0,-23-22 0,23 22 1,0 0-1,4-15-2,-4 15-2,32 21-16,-15-10-20,4 18-1,-5 14-2</inkml:trace>
  <inkml:trace contextRef="#ctx0" brushRef="#br0" timeOffset="-586.0335">-1644 6099 27,'-16'58'31,"-3"9"-16,10 38-2,-9 8-2,8 28 1,-11 3-2,6 21-2,-6-1-4,5 13 0,-2-1-2,7-5 0,-3-12 0,5-9-1,1-20-1,5-17 1,0-22 0,2-23 1,-4-20 0,3-15-1,2-33 0,0 0 1,-19-11-1,11-14 0,-2-10 0,2-4-1,-2-9-1,-1-6 1,1-1-1,-1-1 0,-1-2 0,0 2 1,0 7-1,0 7 1,2 7-1,2 8 0,2 13 1,6 14 0,3 28-1,4 9 0,3 9 2,2 13-1,1 3 1,2 3 1,-1-8-1,0-8 0,0-13 1,2-15 0,5-21 0,4-19-1,3-18 0,7-10 1,1-13-1,4-3 1,2 0-3,-1-4-9,1 19-26,-8 5-2,-7 4 0,-8 8-3</inkml:trace>
  <inkml:trace contextRef="#ctx0" brushRef="#br0" timeOffset="-5601.3203">-3315 3968 7,'-35'52'27,"2"17"-4,-3 4-4,18 18-3,-5-7-3,29 8-3,4-22-2,26-7-2,12-28-1,22-20 0,9-26-2,8-21 1,3-27-2,-1-18 0,57-111 2,-95 88-3,-23 10 0,-18 4 0,-18 12 0,-22 14 0,-18 22 0,-19 17 0,-13 23-1,-10 19 0,-3 25 0,6 24-4,3 11-18,18 22-14,13 5-2,19 2-3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30:21.0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-1693 8998 4,'-10'24'17,"0"-6"-2,0-5-2,10-13-2,-14 11-2,14-11-2,0-22-1,6 1-2,-1-11-2,6-1 0,-1-7-2,3-2 0,1 0-1,0 4 2,0 6-1,-3 10 1,-4 4 2,-7 18 0,0 0 0,0 0 0,2 26 0,-12 4 0,-7-1 1,0 9-2,-4 2 0,-3 5-1,0-5 1,2-2-1,-1-8 1,7-5-2,3-6 1,3-6 0,10-13-1,-1-21 0,6-7 0,9-11 0,3-9 0,3-6 0,0-5-1,3-2 1,-2 7 0,-4 10 0,-3 10 0,-5 16 0,-9 18 0,-3 13 0,-8 16 0,-6 13 0,-4 4 2,-6 8-1,-1 4 0,-1-1 0,1-8 0,2-7 0,5-11 1,4-8-2,5-7 1,12-16-1,0 0 0,-2-32 1,11-2-2,6-9 1,2-6 0,1-6 0,1-1-1,-3 6 1,-2 8 0,-2 9-1,-4 9 1,-8 24 0,0 0 0,-15 10 0,-1 19 0,-2 10 0,-3 3 2,-2 6-2,-2-1 1,3-2-1,1-5 1,5-12 0,5-5 0,11-23-1,0 0 0,0 0 0,-4-20 0,12-9 0,5-10 0,-1-3 0,1-6-1,1 2 1,-3 6-1,-4 6 1,-2 10 0,-5 24 0,0 0-1,-22 23 1,6 13 1,-3 12 0,0 3 0,-2 5-1,2-1 1,3-6-1,6-10 1,4-11 0,6-12-1,0-16 0,18-7 1,-1-14-1,6-8-1,2-4 1,4-4 0,2 1-1,-3 4 0,-1 9 1,-7 14-1,-5 14 1,-8 19 1,-10 11-1,-9 7 1,-4 5-1,-3 1 1,-2-2-1,1-5 1,3-9-1,3-13 0,6-5 0,8-14 0,0 0 0,0 0 0,16-7 0,1-8 0,4-9-1,2-4 2,2-3-1,-1 1 1,0-1-2,-3 7 2,-6 2-1,-3 8 0,-12 14 0,0 0 0,2 19 0,-9 2-1,-1 4 1,-3 5 0,1 1 0,0-3 0,3-3 0,0-9-1,7-16 1,0 13 1,0-13-1,16-32 0,-2 3 0,2-8-1,4-3 1,1-2 0,0-2 0,0 2-1,-3 8 1,-1 10-1,-5 4 1,-12 20 0,5-17 1,-5 17-1,-17 6 0,0 4 0,-2 5 0,-2 5 1,-2 2-1,4 2 1,2 0-1,4-1 2,5-4-2,4-1 1,4-18-1,0 0 0,18 3 0,-6-19-1,7-9 1,2-9-1,1-5 2,2-5-2,0 0 1,-2 4-1,-5 5 2,-6 7-1,-5 10 0,-6 18 0,-13-6 0,-5 17-1,-4 10 1,-4 7 0,-2 6-1,0 5 2,2 4-1,3 6 1,4-1-1,6-4 0,6-2 0,5-5 1,7-8-1,3-5 0,5-12 0,5-14 0,7-17 0,2-9 1,2-11 0,2-5-2,0-10 2,-3-3-2,-5-2 1,-5 4-1,-8 7 1,-9 6-1,-9 6 1,-9 8 0,-7 11-1,-5 9 1,-7 12 0,-4 11 0,-2 12 0,0 6-1,2 12 1,4 5 1,3 3-1,8 3 0,5-1 0,9-5 1,7-4-1,7-5 1,7-6-1,8-11 0,6-9 0,5-11 0,6-11 1,5-14-1,0-8 0,3-10-1,-4-6 1,-4-3 0,-7-3 0,-5 0 0,-8 5 0,-7 6 0,-9 5 0,-7 4 0,-8 7 0,-6 5 0,-5 9 0,-5 6-1,-5 8 1,-2 10-1,-2 10 1,2 6-1,2 8 1,6 7 1,6 4-2,7-2 1,9-1 0,9-1 1,6-7-1,11-6 1,4-7-1,6-7 0,1-6 0,3-8 1,1-7-1,-1-7 0,-2-9 1,-3-9-2,-3-7 2,0-10-2,-6-7 1,-3-2-1,-6-5 1,-4 2 0,-5 2-1,-5 8 2,-6 6-1,-5 16-1,-6 11 1,-2 15-1,0 13 1,-6 13-1,3 9 1,-2 10-1,5 9 1,4 4 1,4 4-1,6-5 1,5 1 0,11-6 0,6-7 0,4-8 0,8-10 0,3-14 0,8-16 0,1-10 0,3-16 0,-3-13 0,0-9 0,-4-9-1,-4-2 1,-7-2-1,-9-3 0,-7 5-1,-10 8 1,-6 5 0,-12 10 0,-4 12 0,-7 9-1,-3 14 1,-6 16-1,1 11 0,-2 13 1,1 12-1,5 9 1,4 9 0,4 4-1,7-3 2,9-2-1,8-4 0,7-8-1,5-8 2,9-8-1,6-13 0,7-8 1,4-11-1,4-11 1,3-11 0,2-15-1,1-11 1,1-7 0,-5-8-1,-5-8 0,-7 1 0,-7 1 0,-8 3 0,-8 10 0,-9 6-1,-7 9 1,-9 15-1,-5 11 1,-3 15-1,-5 13 1,-2 13-1,0 12 0,1 10 2,4 9-2,2 4 1,7 2 0,6-2 1,8-7-1,8-8 1,8-8-1,7-13 0,11-13 1,5-16 0,6-15-1,3-12 2,1-14-2,1-9 0,-4-5 1,-5-7-1,-10 1 0,-7 3 0,-10 5 0,-8 5 0,-11 9 0,-8 9 0,-6 9 0,-6 12 0,-2 11-1,2 14 0,1 14 1,6 19 0,6 13 0,8 10 0,7 4-4,24 5-30,21 17-39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31:56.9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-1018 2182 15,'0'0'19,"0"0"-2,0 0-4,0 0-2,0 0-4,0 0 0,0 0-2,0 0 0,0 0-1,0 0-1,0 18 1,0-18-1,-17 25 0,-1-10 0,-2 12 1,-8-2-2,-3 9 1,-7-1 0,-1 6-1,-6-2 0,-1 2-1,1-6 1,0 2-1,0-3 0,3 0 1,0-1-2,2 3 1,2-1 0,2 1 0,-3 1 0,1 1-1,0 2 2,1 0-2,1-1 0,1-3 1,2 1-1,2-3 0,3-4 0,3 0 0,1-2 0,0 0 0,-1-1 0,-2 1 0,-1 0 0,2-1 0,-4 0 0,2-3 1,0-1-1,1-1 0,1-2 0,3-1 0,1-3-1,1 1 1,1 0 0,2 1 0,1-1 0,1-2 0,5-1 0,11-12 0,-19 18 0,19-18 0,-16 17 0,16-17 0,-15 17 0,15-17 0,-19 20 0,19-20 0,-16 18 0,16-18 0,-16 15 0,16-15 0,0 0 0,-15 14 0,15-14 0,0 0 0,-12 14 0,12-14 0,0 0 0,-14 14 0,14-14 0,0 0 1,-16 14-2,16-14 1,0 0 1,-13 11-1,13-11 0,0 0 1,0 0-1,0 0 1,-4-19 0,5 6-1,2-1 1,0-4-1,-2-3 0,2-3 0,0-1 0,0-2 0,-1 0 0,4-1-1,0-2 2,2 1-2,2 0 2,1 3-1,-1 4 0,0 2 0,0 5-1,-10 15 1,12-13 0,-12 13 0,0 23 0,-4-2 0,-4 4 0,-2 7 1,-1 3-1,-2 1 1,-3 1-1,2-2 1,0-3-1,2-1 1,0-1-1,1 0 1,1-2 0,1-3-1,0-3 1,2-2 0,2-5 0,-1-2-1,6-13 2,-4 14-2,4-14 1,0 0 1,0 0-1,0 0 2,17-6-3,-1 0 2,5-6-1,6-2 0,4 0 0,4 0 0,2-1 0,3 2-1,4 6-2,-13-6-28,4 16-8,-10-1-3,-5-4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4:37:29.1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231 24 17,'0'0'22,"1"-9"0,-1 9-3,-1-7-3,1 7-4,-7-7-1,-1 8-3,8-1-1,-16-2-1,6 1-2,-5 6 0,0-1-1,-5 5-1,2 0 0,-2 3 0,0 1-1,1 3 1,2 0 0,1 1-1,6 0 1,0 2-1,4 0 0,2 2 0,4-2 1,4 0-1,5-2-1,2-1 0,6-4 1,7-5-1,6-4-1,7-7-6,-1 2-31,2-6 0,-3-2-2,-3 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4:37:29.8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-1314-133 0,'0'0'34,"0"0"-2,0 0 4,-12 14-27,12-2 0,-7 11-1,3-1-1,-5 10-3,2 2 0,-3 4-1,1-3-1,-1-1-1,1-4 0,1-4-1,1-4-2,5-8-4,-4-2-5,6-12-17,0 0-8,0 0 0</inkml:trace>
  <inkml:trace contextRef="#ctx0" brushRef="#br0" timeOffset="2652.1517">-1381 224 8,'0'0'31,"0"0"1,-5 7-18,5-7-3,0 0 0,12 7-3,-9 1-1,5-4-2,1 4-9,0 0-27,-3 3-3,2-1-1</inkml:trace>
  <inkml:trace contextRef="#ctx0" brushRef="#br0" timeOffset="555.0318">-1335-125 17,'4'-9'33,"4"0"-2,7 0-16,-6 7-7,9-7 1,-5 10-1,4-2-2,-2 6-2,2 2-1,-5 4 0,-1 2-1,-3 3 0,-1 1-2,-4 0 2,-3-1-1,-5 0-1,-2-2 1,-1 0-1,-3-3 0,-2-1 0,-1-1 1,-1 0-1,3 0-1,-1-1 1,2-1 0,4 0 0,2 1 0,3-1-1,6 1 1,3-1 0,4-2 0,6 2 0,2-2 0,0 1 0,0 2 1,-2 2 0,-4 0 0,-8 5 1,-4 1-1,-10 4 0,-4 0 1,-7 1-1,-3-2 1,-4-3-2,-2-2-2,5-11-33,3 1-3,7-6 1,5-3-1</inkml:trace>
  <inkml:trace contextRef="#ctx0" brushRef="#br0" timeOffset="1548.0886">72 74 2,'11'-7'32,"-11"7"1,3 15-20,2-5 2,-10 12-2,3-2-4,-9 11-2,2-3-2,-5 6-2,2-4-1,-1-3 0,3-4-1,1-5 1,3-6-1,6-12 1,0 0-1,0 0 1,15-20-1,-1-4 0,5-8 0,2-5-1,3-3 0,2-2 0,2 1 0,-2 4 0,-1 6 1,-3 9-1,1 11 0,-3 11 2,-4 8-1,-5 12 1,-5 7-1,-4 8 0,-3 5 0,-4 3 0,-4 2 0,-3-1-3,-1-2 0,6-7-10,-4-3-25,3-9 0,0-5-1</inkml:trace>
  <inkml:trace contextRef="#ctx0" brushRef="#br0" timeOffset="1745.0998">116 254 0,'4'-10'37,"6"0"-2,4 3 3,3 1-22,7-1-9,4 6-12,1 0-25,-3 3-6,-2-1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4:37:35.8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31 255 10,'-3'12'24,"-2"3"-8,-2 2-1,4-4-1,-4 2-3,6-8-1,-5 4-2,6-11-1,0 0 0,0 0-2,6-16 0,3-4-2,0-4 0,5-7 0,1-1-1,3-6 1,1 0-1,2 1 1,-1 4-1,2 4-1,-4 7 1,2 5-2,-3 9 1,-1 7 0,-4 12 1,-2 7-2,-5 9 2,-4 6-1,-2 6 1,-3 2 0,-1 3-1,-4-3-2,1-3 0,-2-2-3,6-10-13,-3-1-19,2-9-3,1-5 6</inkml:trace>
  <inkml:trace contextRef="#ctx0" brushRef="#br0" timeOffset="201.0114">114 226 18,'-3'-9'34,"3"9"0,13-12 2,-1 8-23,10-5-8,3 6-1,5-1-34,0 2-3,2-4-3,-4 3-1</inkml:trace>
  <inkml:trace contextRef="#ctx0" brushRef="#br0" timeOffset="1467.0837">1752 374 23,'-6'14'19,"1"3"-5,-4 7 1,4-5 0,-5 4-5,7-6-1,-6 1-1,7-9-1,-4-2-2,6-7 0,-1-7-2,5-8-1,0-5 1,4-7-2,3-7 0,3-2-2,4-6 2,4 0 0,1 2-1,2 3 1,0 5-1,-1 5 1,-1 12 0,-3 6 0,-4 10 0,-5 9 1,-5 10-1,-5 8 1,-6 7-1,-2 3 1,-4 2-1,1 1-1,-1-3 0,-1-1-3,7-10-12,-2-4-20,3-6-2,3-6 1</inkml:trace>
  <inkml:trace contextRef="#ctx0" brushRef="#br0" timeOffset="1665.0952">1815 364 22,'10'-8'34,"5"1"0,6 2-2,7 2-60,-2 3-2,5-6-2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4:37:39.4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 71 22,'9'-10'32,"2"2"2,7-6-21,-2 9-3,11-7-1,-2 6-3,6-2-1,-1 4-2,0 0-1,-3 4 0,-3 4 0,-4 4-1,-5 1 0,-9 4 0,-6 2 0,-7 3 0,-6 0-1,-7 2 1,-5-3-1,-4 1 0,-3-1 0,0-2 1,2-2-2,2-3 2,5-2-1,3-2 0,7 0 0,5-2 0,8-4 0,0 0 1,9 9-1,3-7 0,6 1 1,1 1 0,5-2 0,0 2 0,1 0 0,-2 2 0,-2 1 0,-7 3 0,-4 1 0,-7 4 0,-8 0-1,-5 2 1,-4 0 0,-5-2-1,-4-2 1,-1-2-1,0-3 1,1-6-1,2-3 0,2-1 1,3-2-1,3-1-1,-4 3-17,17 2-20,-12 0-1,12 0-1</inkml:trace>
  <inkml:trace contextRef="#ctx0" brushRef="#br0" timeOffset="-698.0399">32 105 25,'-9'11'33,"6"-2"0,-3 8-20,6-4-2,-6 10-2,5-2-3,-5 4-1,2 2-2,-3 2 0,0-2-1,-1-1-1,0-1 0,1-3-3,-1-3-1,9-6-10,-4-1-21,3-12-2,0 0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1T10:29:41.4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2344 4767 32,'0'0'22,"0"-14"-3,0 14-1,-8 22-4,2 16-4,-14 4-2,5 25-1,-13 15-1,0 29-2,-10 10 1,-3 20-2,-7 12-1,2 15 0,-3 6-1,-2 1 1,-1-6-1,6-12 0,0-13-1,8-21 1,1-24 0,8-25 0,4-22 0,6-17 1,5-17-1,2-13-1,12-5 2,-19-15-2,12-2 1,2-7-1,-1-6 1,2-11-1,0-5-1,1-7 1,1-6-1,0-8 1,0-4-1,-1-2 0,1 7 0,-1 5 1,-1 9-1,1 13 1,1 22-1,2 17 1,0 44-1,6 10 1,2 13 0,5 17 0,5 7 1,3 5-1,-1-6 0,4-12 1,-2-11 0,1-12 0,-5-10-1,-1-16 1,-6-14 1,-11-15-1,25-24 1,-6-19-1,3-17 0,6-10 0,6-5-1,2-2-3,15 17-21,-7 5-13,-1 22-2,-8 19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4:40:57.5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1390-44 25,'0'0'36,"-1"23"1,3-4-1,-2 10-30,3 2-1,-6 8-1,2 1-2,-4 1-1,1 2 0,-2-3 0,-1-1 0,-2-3 0,0-3 0,1 2 0,-1-3 0,1 1 0,2-5-1,0-2 1,2-3-1,0-4 0,3-4 1,1-5 0,0-10 0,0 0 0,0 0 0,0 0 0,0 0 2,0 0-2,0 0 0,0 0 0,11 3-1,-11-3 1,12 2-1,1-1 0,3-1 1,8-1-1,7-1 0,4-1 0,3 1 0,11-2-19,-8 7-20,-1-3-1,-2 5 0</inkml:trace>
  <inkml:trace contextRef="#ctx0" brushRef="#br0" timeOffset="-455.026">1400-64 23,'-10'-8'32,"10"8"-10,0 0-3,0 0-4,12 8-5,9-10-2,0 5-2,12-6-1,0 4-1,7-6-1,-1 3-1,-2-3-2,-1 0-6,-14 8-21,-4-4-8,-7 3-1,-11-2 0</inkml:trace>
  <inkml:trace contextRef="#ctx0" brushRef="#br0" timeOffset="21478.2285">1757 382 14,'0'0'24,"0"0"-5,5-12-4,4-1-1,-5 3-5,8-9-1,-5 1 0,8-9-2,-3 2 1,6-7-2,-7 5 0,5-4-1,-3 2 0,5 0-2,-3 3 0,4 1-1,-2 3 1,3 1-1,-1 7-1,1 1 1,-1 9 0,-1 5 0,-6 10 0,-3 7 1,-6 9-1,-3 9 1,-6 5-1,-3 8 0,-4 3 1,1 1-2,1-3 1,1-4-3,8-6-2,-4-1-9,11-11-23,0-11-3,5-13 1</inkml:trace>
  <inkml:trace contextRef="#ctx0" brushRef="#br0" timeOffset="23207.3274">1896 219 20,'0'0'30,"-12"1"-10,12-1-3,-4 10-4,4-10-3,-13 20-4,7-6 1,-8 8-2,5-2-1,-6 6-2,0-1-4,5-1-18,-3 4-16,0 0 3,2-3-2</inkml:trace>
  <inkml:trace contextRef="#ctx0" brushRef="#br0" timeOffset="21807.2473">1913 241 6,'0'0'34,"0"0"-1,0 0-2,24 5-21,-11 4-1,8-5-9,3 5-30,5-6-4,-6 1-1</inkml:trace>
  <inkml:trace contextRef="#ctx0" brushRef="#br0" timeOffset="1701.0973">2575 142 7,'-2'-10'33,"2"10"0,-14 3 1,0 3-23,1-1-5,-5 8-2,-1-4-1,-2 3-2,1-1 1,-2-1-1,3-3 2,-2 2-1,4-7 2,2 2-1,3-3 0,0 1 0,12-2 0,-13 3-1,13-3-1,0 9 1,0-9-1,18 17 0,0-5 0,2 3 0,7 0 0,1 3 1,1-1 1,0 2-4,-6 5-36,-1-8 0,-6 1-1,-1-5-2</inkml:trace>
  <inkml:trace contextRef="#ctx0" brushRef="#br0" timeOffset="2214.1265">2827 168 4,'0'0'32,"-11"11"1,5 1 2,6-2-26,-7 13-1,7-2 1,-8 8-2,8-5-2,-7 4-1,4-4-1,-4-2 0,2-2-2,-1-4 1,1-7-2,5-9-2,0 0-2,0 0-5,0 0-25,9-22-3,-2 3 1</inkml:trace>
  <inkml:trace contextRef="#ctx0" brushRef="#br0" timeOffset="2680.1533">2868 73 3,'14'-16'33,"2"0"1,6 4 0,-5 9-23,12-5-1,-11 13-3,7-3-3,-8 8 0,0-1-2,-6 4 1,-3 0-2,-9 3 1,-5-1-1,-5 3 0,-4-2 0,-4-1 0,-2 0-1,1-3 0,1-2 0,5-3 0,1-2-1,13-5 1,0 0-1,0 0 1,5 9 0,9-3 0,3 0 0,4 1 0,2 1 1,0 4-1,0 0 1,-3 3 0,-4-2 1,-5 3 0,-7-2-1,-9 1 1,-7-1-1,-9 0 1,-7-3-1,-6 0 0,-5-1 0,-1 1-1,-2 0-5,10-5-31,5 4-1,12-4-2,15-6 0</inkml:trace>
  <inkml:trace contextRef="#ctx0" brushRef="#br0" timeOffset="4303.2462">2948 0 6,'0'0'28,"0"0"-6,0 0-7,0 0-3,-13 11-1,13-11-3,-12 8 0,12-8 0,-16 14-2,16-14-1,-22 18-1,12-10-1,-4 6-1,0 0-5,-1-4-30,4 5-2,-1-1 0</inkml:trace>
  <inkml:trace contextRef="#ctx0" brushRef="#br0" timeOffset="5204.2976">2849 81 2,'0'0'31,"2"11"0,-2-11-15,-4 22-2,6-12-2,-8 15-4,3-5-2,0 7-6,0 5-29,-2-1-3,2-3-1</inkml:trace>
  <inkml:trace contextRef="#ctx0" brushRef="#br0" timeOffset="3522.2015">3326-70 9,'-5'-9'33,"5"9"1,0 0 1,17-6-24,-7 13-3,9-6 0,-2 6-3,11-4 0,-2 6-2,3-4-1,-2 0 0,-1-3 0,-6 2-1,0-2 0,-7 0-1,-2-2 1,-11 0 0,0 0-1,0 0 1,0 0 0,4 18-1,-8-6 1,-3 5-1,2 5 1,-2 5 0,0 4 0,-1 5-1,0 2 1,2 1 1,3 2-1,0-2 0,1-2 0,0 0 0,2-6 0,-1-1 0,2-5 0,-3-5-1,1-6 1,-2-2 0,3-12 0,-14 13-1,3-10 1,-5-2 0,-1 0 0,-5 0 0,-2 0-1,-1 3 0,1-2 1,3 1-1,0 1-2,10-6-30,-4 6-7,15-4-2,-11-14 0</inkml:trace>
  <inkml:trace contextRef="#ctx0" brushRef="#br0" timeOffset="6146.3516">3896 502 4,'0'0'33,"-11"16"-1,11-16 3,0 0-26,0 0 0,12-8-1,-3-1-3,8-10 0,-4 2-1,7-7 1,-3 1-2,2-5 0,-5 8 0,1-3 0,-6 11-1,0-1-1,-9 13 1,14-2-1,-9 12 2,1 7-2,-1 6 0,1 7 0,0 6 0,0 3 0,2 0-4,-2 6-35,7-18 0,-1-8-2,6-18-1</inkml:trace>
  <inkml:trace contextRef="#ctx0" brushRef="#br0" timeOffset="-1772.1012">47 38 1,'0'0'33,"-7"-11"1,7 11-4,-9 2-15,9-2-2,-9 8-3,9-8-4,-11 28-2,8-8 0,-3 10-1,4 1 0,1 7 0,5 0-1,4 2 1,7-3-1,2-3 0,10-5 1,5-6-2,7-9 0,2-8 0,3-9 0,1-12 0,-3-9-1,-3-7 1,-4-10-1,-9-4 0,-5-5 0,-8-1 0,-8 3 0,-7 9 0,-8 7 0,-6 11 0,-8 15 0,-3 14 0,-3 15 0,-2 11 0,2 10-1,2 9 2,7 4-1,3 3 0,7-2 0,3-1 0,5-3 1,7-5-3,-3-3-2,9-17-34,-5 3 0,3-11-2,-3-5 1</inkml:trace>
  <inkml:trace contextRef="#ctx0" brushRef="#br0" timeOffset="-1336.0764">677 225 19,'0'0'36,"0"0"0,0 0 0,18-2-26,-5 7-5,9-5 0,1 4-2,5-4 0,3 0-4,-3 0-5,2-7-28,-3 6-3,-4-1 2,-7 3-2</inkml:trace>
  <inkml:trace contextRef="#ctx0" brushRef="#br0" timeOffset="-1133.0646">787 332 29,'0'0'36,"-3"9"0,16-6-2,3 6-29,10-7 0,9 3-17,0 0-21,1-1-3,3-2 0</inkml:trace>
  <inkml:trace contextRef="#ctx0" brushRef="#br0" timeOffset="6754.3863">4676-111 8,'0'0'33,"0"0"0,0 0 2,0 0-22,17-3-3,26 11 3,-13-3-9,8-3 0,0 3-2,1-2 0,-4 1-1,-3 1-1,-3-4-7,-16 8-16,0-8-12,-13-1-2,0 0 2</inkml:trace>
  <inkml:trace contextRef="#ctx0" brushRef="#br0" timeOffset="7182.4108">4716-91 27,'0'0'36,"0"0"2,5 18-2,-8 6-29,7-1 1,-12 51 3,1-28-8,-1 7-1,-3 1 1,-1-1-2,-1-2 0,0-4 0,2-3-1,1-4 0,1-5 1,2-6-1,3-6 0,2-4 0,2-5 0,1-4 0,-1-10 1,0 0 0,9 4-1,-9-4 1,11-10-1,-11 10 1,14-12 0,-3 7 0,2-2-1,4 3 1,2 1 0,5 0-1,5 1 1,4 1-1,3 1 0,-1 1-1,8-1-15,-14 3-22,4 0-1,-9 3-2,1-5 0</inkml:trace>
  <inkml:trace contextRef="#ctx0" brushRef="#br0" timeOffset="7875.4505">5204 193 24,'0'0'32,"0"0"1,-17 5-19,17-5-2,-13 23-1,8-7-2,-6 10-4,4-3 1,-5 5-3,6-5 0,1-1 0,4-7 0,2-4-1,8-16 1,5-11-1,4-10-1,7-9 1,6-10 0,2-7 0,2-4-2,0 0 0,-2 7 0,-5 8 0,-3 9 1,-7 14-1,-6 14 1,-7 17-1,-3 13 1,-4 12-1,-4 6 1,-2 10 0,-2 4 0,-1 0-1,0-4 0,4-8-1,-4-3-4,8-16-30,-4-1-2,6-17-1,1-9 0</inkml:trace>
  <inkml:trace contextRef="#ctx0" brushRef="#br0" timeOffset="8049.4604">5249 227 40,'6'-10'37,"8"8"0,11-3-2,6 6-30,7-1-6,6 5-30,0-3-5,1 1-2,-3-1-1</inkml:trace>
  <inkml:trace contextRef="#ctx0" brushRef="#br0" timeOffset="8713.4984">5921 39 22,'0'0'35,"2"-9"0,-2 9-1,-12 0-22,-1 10-4,3-5-3,-8 7-2,-1-1-2,-2 3 0,-1-1 0,-2 0-1,0-2 1,0-1 0,0-1 0,4-2 1,3-3-1,1 1 2,5-3-1,1 3 1,10-5-1,-1 9 0,1-9-1,20 15 0,-2-3 0,3 1 0,7 3 1,2 1-2,-2 3-2,3-6-36,-6 8 1,-2-6-4,-5 0 1</inkml:trace>
  <inkml:trace contextRef="#ctx0" brushRef="#br0" timeOffset="9333.5339">6314 42 27,'0'0'34,"0"-17"3,0 17-3,-12-15-23,-4 20-4,1-3 0,-11 10-4,-2 1-1,-2 7 0,-2 2 0,0 4-1,3 2 2,5 0-2,6-1 0,8 1 1,9-1 0,4 0-1,9-1 0,9-2 0,6-4-1,8-3-2,3-2-3,13-14-25,-3 0-7,12-14-2,-1 0-1</inkml:trace>
  <inkml:trace contextRef="#ctx0" brushRef="#br0" timeOffset="10185.5826">6638-111 16,'0'0'33,"0"0"1,0 0 0,9 0-27,8 1 0,-3 6-1,9-6-1,1 5-1,5-5-2,-3 2 0,0-3 0,-1 0-1,-3-2 0,-4 1-1,-4 0 1,-14 1-1,16 0 1,-16 0-1,0 0 0,0 0 1,4 12-1,-4-12 1,-3 15-1,2-1 1,-2 1-1,0 4 1,-1 4 0,-1 6-1,0 2 1,-2 2-1,-1 1 1,1 1-1,0-1 1,-1 0-1,3-2 1,-1 0 0,3-4 0,0-1 0,2-1 1,-1-3-1,1-1 0,1-3-1,0-3 1,-1-3-1,0-3 0,1-10 1,-2 15-1,2-15 0,0 0 0,-3 10 1,3-10-1,0 0 1,-10 7-1,10-7 1,-18 1 0,5-1 0,-2 0-1,-4-3 1,-2 0-1,-1-1 1,-1 0-1,2 1 0,1 0-2,7-3-31,-4 8-6,7-4-2,10 2-1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5:03:00.36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06T15:03:00.363"/>
    </inkml:context>
  </inkml:definitions>
  <inkml:trace contextRef="#ctx0" brushRef="#br0">208 155 2,'-20'4'26,"-5"4"-6,4 16-2,-12 0-5,10 19 0,-10 1-4,14 18-1,-5-1-1,17 11-1,3-5-1,19 2 0,9-15-1,21-5 0,11-17-1,18-13 0,6-19-1,6-17 1,0-20-1,-6-11 0,-9-15 0,-9-9 0,-17-7 0,-15-5-1,-18-6 0,-12 7 0,-18 8-1,-16 15 0,-19 16 0,-17 17-1,-13 21 0,-6 16 2,1 22-3,4 13-2,26 15-33,8 2-2,27-6 0,24-5-1</inkml:trace>
  <inkml:trace contextRef="#ctx0" brushRef="#br0" timeOffset="1">73 720 3,'0'0'28,"21"-17"-9,-21 17-1,0 0-4,0 0-2,-3 23-3,-12 0-2,1 16-1,-16 4 0,1 13-2,-11 4 0,-5 10-2,-6 3 1,-7 4-3,-4 0 2,2-3-2,4-9 0,5-4 0,6-11-1,9-8 1,9-11 0,9-13 0,18-18 0,0 0 0,0 0 0,-4-20 0,12-2 0,-1-8 0,1 0 0,-1-8-1,0 0 0,-4-4 0,1 3 1,-2 0-1,-2 3 0,0 3 0,0 7 1,-2 4-1,1 8 0,1 14 1,0 0-1,-13 36 1,4 3 0,-1 11 0,-3 9 0,-2 7 2,-4-1-2,3 0 2,-3-8-1,7-7 1,-1-13-1,5-9 0,-1-12 1,9-16 0,0 0 0,24-1 0,1-23 1,13-4-1,7-9 1,7-5-3,8 11-13,-2-7-22,-6 7-3,-8 9-1</inkml:trace>
  <inkml:trace contextRef="#ctx0" brushRef="#br0" timeOffset="2">-880 1980 22,'-29'51'35,"7"0"-1,16 12-19,1-14-5,24 6 0,4-19-2,25-4-2,6-21 0,18-12-1,2-21-1,5-15 0,-7-12 0,-6-9-2,-13-10 0,-18 4-2,-21 3 1,-22 5-2,-23 10 1,-17 9-1,-14 14 0,-6 14 0,-4 16 1,3 14 1,9 14-1,11 4-15,23 19-21,16-3-2,22-1 0,19-11 0</inkml:trace>
  <inkml:trace contextRef="#ctx1" brushRef="#br0">-3315 3968 7,'-35'52'27,"2"17"-4,-3 4-4,18 18-3,-5-7-3,29 8-3,4-22-2,26-7-2,12-28-1,22-20 0,9-26-2,8-21 1,3-27-2,-1-18 0,57-111 2,-95 88-3,-23 10 0,-18 4 0,-18 12 0,-22 14 0,-18 22 0,-19 17 0,-13 23-1,-10 19 0,-3 25 0,6 24-4,3 11-18,18 22-14,13 5-2,19 2-3</inkml:trace>
  <inkml:trace contextRef="#ctx1" brushRef="#br0" timeOffset="1">-1018 2182 15,'0'0'19,"0"0"-2,0 0-4,0 0-2,0 0-4,0 0 0,0 0-2,0 0 0,0 0-1,0 0-1,0 18 1,0-18-1,-17 25 0,-1-10 0,-2 12 1,-8-2-2,-3 9 1,-7-1 0,-1 6-1,-6-2 0,-1 2-1,1-6 1,0 2-1,0-3 0,3 0 1,0-1-2,2 3 1,2-1 0,2 1 0,-3 1 0,1 1-1,0 2 2,1 0-2,1-1 0,1-3 1,2 1-1,2-3 0,3-4 0,3 0 0,1-2 0,0 0 0,-1-1 0,-2 1 0,-1 0 0,2-1 0,-4 0 0,2-3 1,0-1-1,1-1 0,1-2 0,3-1 0,1-3-1,1 1 1,1 0 0,2 1 0,1-1 0,1-2 0,5-1 0,11-12 0,-19 18 0,19-18 0,-16 17 0,16-17 0,-15 17 0,15-17 0,-19 20 0,19-20 0,-16 18 0,16-18 0,-16 15 0,16-15 0,0 0 0,-15 14 0,15-14 0,0 0 0,-12 14 0,12-14 0,0 0 0,-14 14 0,14-14 0,0 0 1,-16 14-2,16-14 1,0 0 1,-13 11-1,13-11 0,0 0 1,0 0-1,0 0 1,-4-19 0,5 6-1,2-1 1,0-4-1,-2-3 0,2-3 0,0-1 0,0-2 0,-1 0 0,4-1-1,0-2 2,2 1-2,2 0 2,1 3-1,-1 4 0,0 2 0,0 5-1,-10 15 1,12-13 0,-12 13 0,0 23 0,-4-2 0,-4 4 0,-2 7 1,-1 3-1,-2 1 1,-3 1-1,2-2 1,0-3-1,2-1 1,0-1-1,1 0 1,1-2 0,1-3-1,0-3 1,2-2 0,2-5 0,-1-2-1,6-13 2,-4 14-2,4-14 1,0 0 1,0 0-1,0 0 2,17-6-3,-1 0 2,5-6-1,6-2 0,4 0 0,4 0 0,2-1 0,3 2-1,4 6-2,-13-6-28,4 16-8,-10-1-3,-5-4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1254 2717 22,'0'0'29,"0"0"-13,0 0-3,-12 0 1,12 0-4,0 0-1,0 0-2,7-25 0,-7 25 0,5-34-2,2 17 0,-5-8-1,5 4 0,-4-7-1,4 3 0,-3-6 0,3 3 0,-3-5-1,2-5 0,-2-4 1,0 0-1,-1-5 0,-2 1-1,1-2 0,-4 1 0,1-1 0,-3 3 0,-1-1 0,-2 2-1,0-3 1,0-3 0,-1-3 0,0 0 0,-2 0-1,1-5 1,-1 3 0,1-1-1,-3 1 0,0 3 1,-4 2 0,-2 4-1,0-2 1,-2 2-1,-1-1 1,-3-2 0,0-1 0,0-2-1,-1-6 1,0 0-1,-2 0 0,-2 4 0,-4 1 0,1 4 1,-6 3-2,0 1 2,-2 5-1,-3 2 0,0 1 0,-2 0 0,1-1 1,0-1-1,3 1 0,0 2 0,0 1 1,3 1-1,1 4 1,1 3-1,3 6 1,0 3-1,3 1 0,0 2 1,2 2-1,1 1 0,5-1-1,1-1 1,0-1-1,4-1 0,0-1 1,3 3-1,1 0 2,13 14-3,-19-20 2,19 20-2,-13-7-2,13 7-4,0 0-23,0 0-10,16 20-1,-16-20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301 46 16,'-3'-21'23,"3"21"-2,-8-26-3,8 26-3,-9 24-3,12 17-3,-7 5-2,6 21-2,-6 13-1,6 22-1,-5 14 1,3 19-1,-3 6-1,2 13 1,-2 3-1,1 6 0,2 2 0,3 3 1,0-7-3,4-5 2,2-5-2,0-5 2,1-8-2,1-2 1,-5-13 0,0-7-1,-4-13 1,-2-7 1,-1-13-1,0-9 0,-5-8 1,-2-12-1,2-5 2,0-6-2,2-2 0,0-5-1,1 1 2,2 0-2,-1 1 0,4-3 1,-1 0-2,2-1 2,-2-2-1,2-3 0,0 0 0,0-2 1,-2-3-1,1 1 0,-1-1 0,0-1 0,1 3 0,-1-1 0,1 0 0,-1 0 0,0-3 0,-1-1 0,2-4 0,-2-4 0,0-13 1,0 18-1,0-18 1,0 0-1,0 0 1,0 0-1,0 0 1,0 0-1,0 0 0,-14-7 1,14 7-1,-9-13 0,9 13 0,-14-19 0,3 3-1,-2-5 1,-2-4 0,-5-5-1,-4-10 0,-4 0 1,-3-1-1,2 1 1,0 3-1,2 7 0,4 3 1,5 9-1,18 18 0,-17-11 1,17 11-1,9 12 0,3 5 1,7 7 0,3 8-1,5 7 2,4 6-1,1 5 0,2 2 1,-2 1-1,-4-5 0,0-6 0,-7-10 1,-1-7-1,-5-17 1,-1-13 0,-1-16-1,0-17 0,-1-11 2,1-10-2,5-4 1,0-4-1,3 11-3,-2-1-25,7 28-11,-2 12-1,-3 14-1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1-06-06T15:03:00.36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06T15:03:00.370"/>
    </inkml:context>
  </inkml:definitions>
  <inkml:trace contextRef="#ctx0" brushRef="#br0">1346-1692 2,'-7'-14'30,"2"1"2,1 0-11,4 13-9,0 0-2,26 31-1,-14-6-1,12 22-1,-1 4-1,7 16-2,15 26 0,7 6-7,-3 1 1,3-2-3,2-5 2,-4-8-2,-1-11 0,-5-10 0,-19-27-1,-6-10 7,-5-8-1,-7-7 0,-7-12-1,0 0-1,0 0 11,-21 13-7,-1-19-1,4 8 0,-10-7 0,-1 5 1,-11-8-1,2 8 2,-2-8-10,-1 1 7,2-5 1,-1-1 0,8 0 2,4-2 0,11 2 0,6-5 0,11 18 1,14-27-1,27 26 1,8 4-8,10 5 1,4 7-1,4 5 0,2 5 0,-4 0-1,-5 3 0,-21-7 0,-8-7 6,-5-4 0,-8-23 23,-4-10-10,-6-18-7,-1-5-3,5 1-10,-4-11-24,2-1-2,0 1-2,2 11-23</inkml:trace>
  <inkml:trace contextRef="#ctx0" brushRef="#br0" timeOffset="1">2152-385 3,'-20'54'33,"7"8"1,11 5 2,3-7-23,26 5-3,4-17-2,18-8-1,1-26-2,15-14 0,-2-26-2,2-23 0,-9-20-1,-11-14 0,-14-12-1,-19-3 0,-20 0-1,-19 10 1,-21 14-1,-9 25 0,-11 25 0,-3 31 0,2 25 0,10 26 1,16 24-4,9 10-33,25-2-1,12-8-3,13-20 1</inkml:trace>
  <inkml:trace contextRef="#ctx0" brushRef="#br0" timeOffset="2">3550 2333 13,'-31'62'35,"9"24"2,9 11-2,20 15-22,10-8-5,29 1-1,5-22 0,21-16-1,-1-36-1,15-34-1,-3-39-1,0-31-2,-13-22 1,-16-10-1,-17-7-1,-23-2 1,-22 8 0,-26 12 0,-22 21 0,-21 26-1,-13 20 0,-6 27 1,2 21-2,13 21 0,16 21-5,13 3-33,37 5 0,23-12-2,23-19 0</inkml:trace>
  <inkml:trace contextRef="#ctx1" brushRef="#br0">3495 1985 16,'-12'4'23,"12"-4"-11,0 0-1,0 0-2,0 0 0,0 0-1,0 0-1,-3-22 0,4 9 0,-6-12 0,5 1-1,-7-8-1,7 3-1,-7-3 0,5 7-2,-2 1 1,3 4-2,-1 5 0,2 15-1,2-15 1,-2 15-1,0 0 0,0 0-2,14 0-9,-14 0-23,7 12-1,-7-12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2467 1814 8,'0'0'28,"0"0"-5,-22-20-5,22 20-3,-13-9-3,13 9-3,0 0-1,0 0-2,-18-7 0,18 7-2,-2 15 0,5 0-2,-2 1 1,5 6 0,0 2 0,2 7 0,2 1 0,15 31 0,-11-33-1,0 0 0,0-5-2,-1-3 1,-2-5-1,-1-4 0,-10-13 0,14 18 1,-14-18-1,0 0 0,10 12 0,-10-12 0,0 0 1,0 0-1,0 0 2,0 0-1,0 0-1,0 0 1,-11-15 0,4 1-1,-3-7 1,-1-4-1,-1-3 0,-3-3-1,-1-1 0,0-1 1,-1 3-2,0 2 0,0 6 1,3 2 1,3 6-1,2 0 0,9 14 1,-11-14 0,11 14 0,0 0 0,0 0 0,0 0 0,0 0 0,13-11 0,1 7 0,3 1 0,5 3 1,5-3 1,6 6 0,3 6-1,1 2 0,-1 0 1,0 3-1,-4-3 0,1-3 0,-2 4-2,-9-14-12,8 11-24,-14-5-1,3 7-2,-5 7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 32 18,'-11'-18'19,"11"18"-3,0 0-3,-20-15-2,20 15-1,0 0-3,-12 15-2,12-15-1,-6 32 0,5-5-1,5 12-1,-1 10 0,5 14-1,-1 10 2,7 17-1,-3 10 0,9 10 0,-3 8 0,7 6-1,0-2 2,9 6-1,2 4-1,9-1 1,6 2-2,11 8 0,5 8 0,7 14 0,5 13 0,7 11 0,3 0 1,-2-1 0,-6-4 0,-6-13 1,-6-18 0,-8-20 0,-7-23 1,-5-20 0,-4-15-2,-2-9 2,1-11-2,1-5 0,-2-5 1,0-4-2,-3-5 2,-5-5-2,-7-7 1,-9-9-2,-18-13 1,14 3 0,-14-3-1,-13-21 0,2 8-1,0 1 2,11 12-2,-23-21 1,23 21 0,-12-9-1,12 9-1,0 0-1,0 0-3,0 0-5,0 0-20,0 0-5,0 0 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2517 74 6,'-6'-12'14,"1"-2"0,5 14 0,-10-21 0,10 21-1,0 0-1,0 0-3,0 0-1,0 0-2,-5 14-1,11 3-2,-2-1-2,6 7 1,0 1-1,4 6 0,3 5 0,1 4 0,0 5 1,6 7-1,0 4 1,6 8-1,-2 2 0,5 8 1,1 1 0,5 3 0,-1-1-1,3-1 0,-3 2-1,-2-4 0,-2-6 0,-2-4 1,-2-7-1,-3-2 1,-6-6-1,-2-2 0,1-7 2,-2 0-1,0 2-1,1-2 1,-4-2-1,2-3 0,-2-1 0,1-2 0,-3-4 0,-1-2 0,-1-4 0,-1-4 0,0-1 1,-1 3-1,-1-1 0,0 0 0,1-1 0,-1 1 1,2 0-1,0-1 0,0 1 0,0-1 0,-1-2-1,1-1 1,-1 0 1,-9-14-1,16 21 0,-16-21 0,13 17 0,-13-17-1,11 14 1,-11-14-1,9 21 1,-5-9-1,2 1 1,-1 1-1,1 1 1,1 1 0,-2-2 0,-5-14 0,12 19 0,-12-19 0,0 0 1,8 14-1,-8-14 0,0 0 1,0 0-1,0 0 0,-15-8 0,15 8 1,-20-13-1,7 6 0,1-1 0,-4-5 0,2 1 0,-3-5 1,2-1-1,-2 0 1,-1-2-1,0-2 1,-3-3-1,-2 4 0,-4-5 1,2 4-1,0 1 0,2 2 0,4 2 1,2 4-1,3 5 0,14 8 0,0 0 0,0 0 0,0 0 0,0 0 0,3 12 0,-3-12 0,0 0 0,16 16 0,-16-16 0,0 0 1,0 0-1,0 0 0,0 0 0,0 0 1,0 0-1,0 0 1,0 0-1,0 0-1,0 0 1,0 0 0,0 0 0,13 10-1,-13-10 0,13 5 1,-13-5 0,19 17 0,-6-5-1,4 5 1,0 3 0,2 2 0,1 5 0,1-1-1,0-1 1,0-2-1,-1-2 1,-3-4-1,-2-2 1,-1-4 0,-14-11 0,21 14 0,-21-14 1,17 10-1,-17-10 0,16 7 0,-16-7 0,0 0 0,16 8 0,-16-8 1,0 0-1,13 3 0,-13-3 0,0 0 0,2-20 1,-2 20 0,-8-27 0,4 6 0,-3-2 0,2 1 0,-2-3 0,1 1 1,-1 0-2,3 2 1,1-1-1,2 4 0,-1-1 1,4-1-2,5 3-2,-7-8-25,12 9-8,-2 0-2,1 4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3943 7603 17,'-18'25'30,"7"17"2,2 16-11,1 4-10,16 20-1,-2-9-1,15 10 0,2-19-2,12-4-1,-2-22-1,11-16-1,-2-25-1,6-16-1,-6-22 2,1-16-2,-7-17 0,-7-11-1,-11-9 1,-12-4-1,-12 4 0,-13 11 0,-12 14-1,-13 23 1,-9 26-1,-6 32 0,-4 22 0,1 29 0,6 13 1,8 5-2,14 8-2,12-8-35,26-6 0,11-25-3,18-21 0</inkml:trace>
  <inkml:trace contextRef="#ctx0" brushRef="#br0" timeOffset="1">4376 8457 22,'0'0'33,"-2"-21"4,2 21-4,0 0-20,-1-13-6,1 13-1,13 7 1,-4 6-3,0-1-2,-3 4-6,6 14-7,-12-4-22,7 3-2,-7 0 0,4 5-2</inkml:trace>
  <inkml:trace contextRef="#ctx0" brushRef="#br0" timeOffset="2">4511 8877 28,'4'20'32,"0"1"1,3-4-3,4 9-27,1 1-14,2-1-16,-6-7-4,5 0-1</inkml:trace>
  <inkml:trace contextRef="#ctx0" brushRef="#br0" timeOffset="3">4682 9200 20,'0'17'31,"4"4"-1,-2-3 1,-2 0-23,8 5-5,-1-6 1,1-2-5,2-1 1,-10-14-3,20 17 2,-20-17-2,18 8 1,-18-8-1,17 13-17,-9-1-8,-8-12 0,14 31 1</inkml:trace>
  <inkml:trace contextRef="#ctx0" brushRef="#br0" timeOffset="4">2574 4718 32,'-12'-20'25,"12"20"-4,-21-21-4,21 21-3,7 14-3,17 20-3,4 5-1,21 27-1,3 16 0,18 35-4,-98-55 2,125 145-8,-3 18 0,7 12 0,-7 4-1,-3-9 0,-5-13 1,-5-24 1,92 55-1,-120-144 6,-3-22-1,-8-18 0,-4-8 1,-6-3-1,0 1 0,-5-2 0,0 4-1,-5-5 2,-1-4-3,-6-9 3,-2-11-3,-6-10 1,-7-19 0,0 0 0,-25-27 12,1 1-8,-7-7 2,-1 1-1,-7-4 3,-6 1-2,-5-1-1,-4-2 0,5 9-11,-2-5 6,-1 3-1,3-2 1,3 3-3,6 7 3,11 3 0,9 9 0,20 11 0,0 0 0,18 24-1,13 1 1,10 5 0,7 5-1,6 3 2,7 1-2,-4-1 2,-2-7-2,-6-7 2,-8-6-2,-6-10 2,-7-9 1,-7-12 0,-7-15 0,-4-12-2,-3-13 1,-3-15-1,-1-13 1,1-11-2,3-11-2,10 12-23,-1-13-12,3 9-1,5 11-1</inkml:trace>
  <inkml:trace contextRef="#ctx0" brushRef="#br0" timeOffset="5">2164 4139 20,'-21'18'31,"6"12"1,2 17-17,-6-4-4,12 22 0,-6-5-2,16 14 0,-1-10-3,17 5 1,0-13-1,19 0-2,4-20 1,13-10 0,3-14-2,9-12 0,-4-17-1,5-11-1,-5-14 1,-6-14 0,-13-7-1,-10-8 0,-17-9 0,-15-4-1,-14 0 0,-19 3 0,-11 5-1,-10 17 1,-6 15-2,-6 21 2,2 20-1,-1 20 1,8 18 0,7 12-1,10 16-3,2-8-30,17 6-5,8-8-2,7-3 0</inkml:trace>
  <inkml:trace contextRef="#ctx0" brushRef="#br0" timeOffset="6">1569 7134 10,'-27'51'30,"-5"21"1,-6 12-15,18 30-4,-5-5 1,22 15-2,1-23 0,23-4-4,7-31 0,17-20-3,7-32 0,12-28-1,-1-28 0,2-21 0,-12-15 2,-8-10-2,-18-3-2,-16 5 1,-19 5-1,-19 12 1,-16 12-2,-14 18 2,-4 15-3,-4 21 1,3 21-1,5 17-2,14 32-12,6 5-23,13 10-2,8 3-1,11 1 1</inkml:trace>
  <inkml:trace contextRef="#ctx0" brushRef="#br0" timeOffset="7">1433 8289 19,'0'0'33,"-18"1"2,18-1-3,-13 17-25,13-17-2,-9 27-4,8-4-7,-9-3-26,9 1 0,1 0-2</inkml:trace>
  <inkml:trace contextRef="#ctx0" brushRef="#br0" timeOffset="8">1263 8631 0,'0'0'28,"-11"16"-1,11-4 0,-2 1-21,2-13-4,-3 22-2,2-8-2,1-14-5,-4 20-7,4-20-7,0 0-4</inkml:trace>
  <inkml:trace contextRef="#ctx0" brushRef="#br0" timeOffset="9">1195 8764 37,'-7'23'26,"-1"-5"-3,4 13-8,-6-5-8,6-2-16,-5-3-18,11 0-1,-2-21-2</inkml:trace>
  <inkml:trace contextRef="#ctx0" brushRef="#br0" timeOffset="10">1129 9003 19,'-8'23'28,"-6"-4"1,1-1-17,6 9-5,-4-6-1,1 5-30,-2-6-2,6 5-3</inkml:trace>
  <inkml:trace contextRef="#ctx0" brushRef="#br0" timeOffset="11">1267 3899 23,'-14'-5'31,"14"5"-9,-28-9-4,28 9-6,-17-6-4,17 6-1,0 0-3,0 0 0,0 0 0,0 0-1,21 8 0,-3 4 1,2 2 0,11 8-1,1 0 0,8 9 0,0-2-1,4 2-1,-2-1 0,0-4 0,-4-5 0,-7-6 0,-4-3-1,-6-5 1,-5-3-1,-3 0 1,-13-4 1,16 4-1,-16-4 1,0 0 0,0 0-1,14 9 0,-14-9 0,0 0 0,0 0-1,0-24 0,-9 0 0,-2-7 0,-5-5 1,0-6-1,-1-4-1,-1-2 1,1 2 0,1 6 0,5 5 0,3 4 0,3 3 0,1 6 0,1 4 0,3 1 0,0 3 0,0 14 0,2-20 0,-2 20 0,0 0-1,0 0 1,0 0-2,4-12 0,-4 12-5,0 0-25,0 0-5,0 0-4,0 0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6T15:03:00.3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2344 4767 32,'0'0'22,"0"-14"-3,0 14-1,-8 22-4,2 16-4,-14 4-2,5 25-1,-13 15-1,0 29-2,-10 10 1,-3 20-2,-7 12-1,2 15 0,-3 6-1,-2 1 1,-1-6-1,6-12 0,0-13-1,8-21 1,1-24 0,8-25 0,4-22 0,6-17 1,5-17-1,2-13-1,12-5 2,-19-15-2,12-2 1,2-7-1,-1-6 1,2-11-1,0-5-1,1-7 1,1-6-1,0-8 1,0-4-1,-1-2 0,1 7 0,-1 5 1,-1 9-1,1 13 1,1 22-1,2 17 1,0 44-1,6 10 1,2 13 0,5 17 0,5 7 1,3 5-1,-1-6 0,4-12 1,-2-11 0,1-12 0,-5-10-1,-1-16 1,-6-14 1,-11-15-1,25-24 1,-6-19-1,3-17 0,6-10 0,6-5-1,2-2-3,15 17-21,-7 5-13,-1 22-2,-8 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006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9E39EF-85F5-4A0C-84DE-35F72998DE58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20" cy="48006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726E332-4926-47CE-A5CC-504D055A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2ADA6-5266-4500-AD90-AADD48B6102C}" type="slidenum">
              <a:rPr lang="en-US"/>
              <a:pPr/>
              <a:t>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87900" cy="359092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591" y="4552353"/>
            <a:ext cx="5350072" cy="4310676"/>
          </a:xfrm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7AFB3-C5B7-4496-84BB-B2F783B41C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7AFB3-C5B7-4496-84BB-B2F783B41C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D6A-0005-4EA6-BE0A-3177E894CF4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7438" tIns="43720" rIns="87438" bIns="43720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7438" tIns="43720" rIns="87438" bIns="43720"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7438" tIns="43720" rIns="87438" bIns="43720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7438" tIns="43720" rIns="87438" bIns="43720"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B=Choose(f1,f2)    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f1 is true then B is true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Elseif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f2 is true then B is false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Else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6E332-4926-47CE-A5CC-504D055ABA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7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T0 flushes,</a:t>
            </a:r>
            <a:r>
              <a:rPr lang="en-US" baseline="0" dirty="0" smtClean="0"/>
              <a:t> the predicate of T1 has to update (Because the </a:t>
            </a:r>
            <a:r>
              <a:rPr lang="en-US" baseline="0" dirty="0" smtClean="0"/>
              <a:t>predicate </a:t>
            </a:r>
            <a:r>
              <a:rPr lang="en-US" baseline="0" dirty="0" smtClean="0"/>
              <a:t>x==y in T1 also depends on X)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6E332-4926-47CE-A5CC-504D055ABA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14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Lhs_1_TO = 0 </a:t>
            </a:r>
            <a:r>
              <a:rPr lang="en-US" dirty="0" smtClean="0">
                <a:sym typeface="Wingdings" panose="05000000000000000000" pitchFamily="2" charset="2"/>
              </a:rPr>
              <a:t> turn</a:t>
            </a:r>
            <a:endParaRPr lang="en-US" dirty="0" smtClean="0"/>
          </a:p>
          <a:p>
            <a:r>
              <a:rPr lang="en-US" dirty="0" smtClean="0"/>
              <a:t>Lhs_1_TO = 1 </a:t>
            </a:r>
            <a:r>
              <a:rPr lang="en-US" dirty="0" smtClean="0">
                <a:sym typeface="Wingdings" panose="05000000000000000000" pitchFamily="2" charset="2"/>
              </a:rPr>
              <a:t> flag0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For</a:t>
            </a:r>
            <a:r>
              <a:rPr lang="en-US" baseline="0" dirty="0" smtClean="0">
                <a:sym typeface="Wingdings" panose="05000000000000000000" pitchFamily="2" charset="2"/>
              </a:rPr>
              <a:t> k = 1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|V_SC| = 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|V_PSO| = 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|V_TSO| = 18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For</a:t>
            </a:r>
            <a:r>
              <a:rPr lang="en-US" baseline="0" dirty="0" smtClean="0">
                <a:sym typeface="Wingdings" panose="05000000000000000000" pitchFamily="2" charset="2"/>
              </a:rPr>
              <a:t> k = 2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|V_SC| = 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|V_PSO| = 28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|V_TSO| = 26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6E332-4926-47CE-A5CC-504D055ABA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44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turn is top at (2,9)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E737A-FE02-46C5-B73D-436B32A03BC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4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8888" y="728663"/>
            <a:ext cx="4799012" cy="3598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79695" tIns="39848" rIns="79695" bIns="39848" anchor="t"/>
          <a:lstStyle/>
          <a:p>
            <a:pPr lvl="0"/>
            <a:r>
              <a:rPr lang="en-US"/>
              <a:t>This implementation of Dekker mutual exclusion algorithm is correct on SC.</a:t>
            </a:r>
          </a:p>
          <a:p>
            <a:pPr lvl="0"/>
            <a:r>
              <a:rPr lang="en-US"/>
              <a:t>However, on RMM such as x86 TSO it is not correct.</a:t>
            </a:r>
          </a:p>
          <a:p>
            <a:pPr lvl="0"/>
            <a:r>
              <a:rPr lang="en-US"/>
              <a:t>Why? When running on RMM, statements may not respect program ordering.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2" y="2"/>
            <a:ext cx="339" cy="343"/>
          </a:xfrm>
        </p:spPr>
        <p:txBody>
          <a:bodyPr wrap="square" lIns="79695" tIns="39848" rIns="79695" bIns="39848" anchor="t"/>
          <a:lstStyle/>
          <a:p>
            <a:pPr lvl="0" algn="l"/>
            <a:fld id="{506BEE64-D012-4487-AF23-8936A490F40B}" type="slidenum">
              <a:rPr lang="en-US" sz="16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7</a:t>
            </a:fld>
            <a:endParaRPr lang="en-US" sz="16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Writes are added to the end of buffer on left</a:t>
            </a:r>
            <a:r>
              <a:rPr lang="en-US" baseline="0" dirty="0" smtClean="0"/>
              <a:t> (most recent item is the rightmost one)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6E332-4926-47CE-A5CC-504D055ABA8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03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6E332-4926-47CE-A5CC-504D055ABA8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4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8888" y="728663"/>
            <a:ext cx="4799012" cy="3598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79695" tIns="39848" rIns="79695" bIns="39848" anchor="t"/>
          <a:lstStyle/>
          <a:p>
            <a:pPr lvl="0"/>
            <a:r>
              <a:rPr lang="en-US"/>
              <a:t>This algorithm is correct, when adding the fence instructions which prevent reordering.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2" y="2"/>
            <a:ext cx="339" cy="343"/>
          </a:xfrm>
        </p:spPr>
        <p:txBody>
          <a:bodyPr wrap="square" lIns="79695" tIns="39848" rIns="79695" bIns="39848" anchor="t"/>
          <a:lstStyle/>
          <a:p>
            <a:pPr lvl="0" algn="l"/>
            <a:fld id="{81245F34-F2CC-41DF-8CFD-209EB582B541}" type="slidenum">
              <a:rPr lang="en-US" sz="16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10</a:t>
            </a:fld>
            <a:endParaRPr lang="en-US" sz="16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7438" tIns="43720" rIns="87438" bIns="43720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7438" tIns="43720" rIns="87438" bIns="43720"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7438" tIns="43720" rIns="87438" bIns="43720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7438" tIns="43720" rIns="87438" bIns="43720"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5CD4-745A-4BBF-ACF9-CDBD4B931D60}" type="datetime1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7416-45EB-42A0-8008-66FB1A50EBAF}" type="datetime1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0784-7895-42E4-9D01-7BEBD87DE6D2}" type="datetime1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56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D7DE-5EED-4C0A-AE1B-95F317161621}" type="datetime1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922B-A2BC-41DF-B06E-E6DFD4C9BB54}" type="datetime1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A468-E5D6-4E28-BE39-FA8A5B1281D1}" type="datetime1">
              <a:rPr lang="en-US" smtClean="0"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9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42B2-CC13-4A80-AFCE-E18512EE728F}" type="datetime1">
              <a:rPr lang="en-US" smtClean="0"/>
              <a:t>8/2/2014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1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F034-C928-4658-B747-B5B92DC0ADC4}" type="datetime1">
              <a:rPr lang="en-US" smtClean="0"/>
              <a:t>8/2/2014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EA8C-9E34-45DA-92AC-DC3BBA8B3495}" type="datetime1">
              <a:rPr lang="en-US" smtClean="0"/>
              <a:t>8/2/2014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6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3298-668C-4297-A4B6-DD7F037B5D54}" type="datetime1">
              <a:rPr lang="en-US" smtClean="0"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7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37A7-D192-4443-B8EF-31F863041F07}" type="datetime1">
              <a:rPr lang="en-US" smtClean="0"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1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0943E-9267-4C28-BEE0-7A189A867713}" type="datetime1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A2DF-DACD-4FF9-AFAE-FD2EE3D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7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customXml" Target="../ink/ink1.xml"/><Relationship Id="rId21" Type="http://schemas.openxmlformats.org/officeDocument/2006/relationships/image" Target="../media/image11.emf"/><Relationship Id="rId7" Type="http://schemas.openxmlformats.org/officeDocument/2006/relationships/customXml" Target="../ink/ink3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24" Type="http://schemas.openxmlformats.org/officeDocument/2006/relationships/customXml" Target="../ink/ink11.xml"/><Relationship Id="rId5" Type="http://schemas.openxmlformats.org/officeDocument/2006/relationships/customXml" Target="../ink/ink2.xml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3.xml"/><Relationship Id="rId10" Type="http://schemas.openxmlformats.org/officeDocument/2006/relationships/image" Target="../media/image6.emf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emf"/><Relationship Id="rId30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emf"/><Relationship Id="rId68" Type="http://schemas.openxmlformats.org/officeDocument/2006/relationships/image" Target="../media/image170.emf"/><Relationship Id="rId76" Type="http://schemas.openxmlformats.org/officeDocument/2006/relationships/customXml" Target="../ink/ink27.xml"/><Relationship Id="rId84" Type="http://schemas.openxmlformats.org/officeDocument/2006/relationships/image" Target="../media/image25.emf"/><Relationship Id="rId89" Type="http://schemas.openxmlformats.org/officeDocument/2006/relationships/image" Target="../media/image28.emf"/><Relationship Id="rId7" Type="http://schemas.openxmlformats.org/officeDocument/2006/relationships/customXml" Target="../ink/ink16.xml"/><Relationship Id="rId71" Type="http://schemas.openxmlformats.org/officeDocument/2006/relationships/customXml" Target="../ink/ink22.xml"/><Relationship Id="rId92" Type="http://schemas.openxmlformats.org/officeDocument/2006/relationships/customXml" Target="../ink/ink36.xml"/><Relationship Id="rId2" Type="http://schemas.openxmlformats.org/officeDocument/2006/relationships/notesSlide" Target="../notesSlides/notesSlide9.xml"/><Relationship Id="rId70" Type="http://schemas.openxmlformats.org/officeDocument/2006/relationships/image" Target="../media/image180.emf"/><Relationship Id="rId16" Type="http://schemas.openxmlformats.org/officeDocument/2006/relationships/image" Target="../media/image23.emf"/><Relationship Id="rId75" Type="http://schemas.openxmlformats.org/officeDocument/2006/relationships/customXml" Target="../ink/ink26.xml"/><Relationship Id="rId83" Type="http://schemas.openxmlformats.org/officeDocument/2006/relationships/customXml" Target="../ink/ink31.xml"/><Relationship Id="rId88" Type="http://schemas.openxmlformats.org/officeDocument/2006/relationships/customXml" Target="../ink/ink34.xml"/><Relationship Id="rId91" Type="http://schemas.openxmlformats.org/officeDocument/2006/relationships/image" Target="../media/image29.emf"/><Relationship Id="rId96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66" Type="http://schemas.openxmlformats.org/officeDocument/2006/relationships/image" Target="../media/image16.emf"/><Relationship Id="rId74" Type="http://schemas.openxmlformats.org/officeDocument/2006/relationships/customXml" Target="../ink/ink25.xml"/><Relationship Id="rId24" Type="http://schemas.openxmlformats.org/officeDocument/2006/relationships/image" Target="../media/image27.emf"/><Relationship Id="rId79" Type="http://schemas.openxmlformats.org/officeDocument/2006/relationships/customXml" Target="../ink/ink29.xml"/><Relationship Id="rId87" Type="http://schemas.openxmlformats.org/officeDocument/2006/relationships/customXml" Target="../ink/ink33.xml"/><Relationship Id="rId15" Type="http://schemas.openxmlformats.org/officeDocument/2006/relationships/customXml" Target="../ink/ink18.xml"/><Relationship Id="rId82" Type="http://schemas.openxmlformats.org/officeDocument/2006/relationships/image" Target="../media/image21.emf"/><Relationship Id="rId90" Type="http://schemas.openxmlformats.org/officeDocument/2006/relationships/customXml" Target="../ink/ink35.xml"/><Relationship Id="rId95" Type="http://schemas.openxmlformats.org/officeDocument/2006/relationships/image" Target="../media/image31.emf"/><Relationship Id="rId19" Type="http://schemas.openxmlformats.org/officeDocument/2006/relationships/customXml" Target="../ink/ink19.xml"/><Relationship Id="rId73" Type="http://schemas.openxmlformats.org/officeDocument/2006/relationships/customXml" Target="../ink/ink24.xml"/><Relationship Id="rId78" Type="http://schemas.openxmlformats.org/officeDocument/2006/relationships/image" Target="../media/image17.emf"/><Relationship Id="rId81" Type="http://schemas.openxmlformats.org/officeDocument/2006/relationships/customXml" Target="../ink/ink30.xml"/><Relationship Id="rId86" Type="http://schemas.openxmlformats.org/officeDocument/2006/relationships/image" Target="../media/image26.emf"/><Relationship Id="rId94" Type="http://schemas.openxmlformats.org/officeDocument/2006/relationships/customXml" Target="../ink/ink37.xml"/><Relationship Id="rId9" Type="http://schemas.openxmlformats.org/officeDocument/2006/relationships/customXml" Target="../ink/ink17.xml"/><Relationship Id="rId14" Type="http://schemas.openxmlformats.org/officeDocument/2006/relationships/image" Target="../media/image22.emf"/><Relationship Id="rId69" Type="http://schemas.openxmlformats.org/officeDocument/2006/relationships/customXml" Target="../ink/ink21.xml"/><Relationship Id="rId77" Type="http://schemas.openxmlformats.org/officeDocument/2006/relationships/customXml" Target="../ink/ink28.xml"/><Relationship Id="rId8" Type="http://schemas.openxmlformats.org/officeDocument/2006/relationships/image" Target="../media/image19.emf"/><Relationship Id="rId72" Type="http://schemas.openxmlformats.org/officeDocument/2006/relationships/customXml" Target="../ink/ink23.xml"/><Relationship Id="rId80" Type="http://schemas.openxmlformats.org/officeDocument/2006/relationships/image" Target="../media/image20.emf"/><Relationship Id="rId85" Type="http://schemas.openxmlformats.org/officeDocument/2006/relationships/customXml" Target="../ink/ink32.xml"/><Relationship Id="rId93" Type="http://schemas.openxmlformats.org/officeDocument/2006/relationships/image" Target="../media/image30.emf"/><Relationship Id="rId3" Type="http://schemas.openxmlformats.org/officeDocument/2006/relationships/customXml" Target="../ink/ink15.xml"/><Relationship Id="rId67" Type="http://schemas.openxmlformats.org/officeDocument/2006/relationships/customXml" Target="../ink/ink20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.xml"/><Relationship Id="rId18" Type="http://schemas.openxmlformats.org/officeDocument/2006/relationships/image" Target="../media/image24.emf"/><Relationship Id="rId26" Type="http://schemas.openxmlformats.org/officeDocument/2006/relationships/image" Target="../media/image281.emf"/><Relationship Id="rId21" Type="http://schemas.openxmlformats.org/officeDocument/2006/relationships/customXml" Target="../ink/ink48.xml"/><Relationship Id="rId68" Type="http://schemas.openxmlformats.org/officeDocument/2006/relationships/image" Target="../media/image170.emf"/><Relationship Id="rId76" Type="http://schemas.openxmlformats.org/officeDocument/2006/relationships/customXml" Target="../ink/ink59.xml"/><Relationship Id="rId7" Type="http://schemas.openxmlformats.org/officeDocument/2006/relationships/customXml" Target="../ink/ink41.xml"/><Relationship Id="rId71" Type="http://schemas.openxmlformats.org/officeDocument/2006/relationships/customXml" Target="../ink/ink55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emf"/><Relationship Id="rId20" Type="http://schemas.openxmlformats.org/officeDocument/2006/relationships/image" Target="../media/image251.emf"/><Relationship Id="rId29" Type="http://schemas.openxmlformats.org/officeDocument/2006/relationships/customXml" Target="../ink/ink52.xml"/><Relationship Id="rId70" Type="http://schemas.openxmlformats.org/officeDocument/2006/relationships/image" Target="../media/image180.emf"/><Relationship Id="rId75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customXml" Target="../ink/ink43.xml"/><Relationship Id="rId24" Type="http://schemas.openxmlformats.org/officeDocument/2006/relationships/image" Target="../media/image27.emf"/><Relationship Id="rId66" Type="http://schemas.openxmlformats.org/officeDocument/2006/relationships/image" Target="../media/image16.emf"/><Relationship Id="rId74" Type="http://schemas.openxmlformats.org/officeDocument/2006/relationships/customXml" Target="../ink/ink57.xml"/><Relationship Id="rId79" Type="http://schemas.openxmlformats.org/officeDocument/2006/relationships/customXml" Target="../ink/ink61.xml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28" Type="http://schemas.openxmlformats.org/officeDocument/2006/relationships/image" Target="../media/image291.emf"/><Relationship Id="rId10" Type="http://schemas.openxmlformats.org/officeDocument/2006/relationships/image" Target="../media/image201.emf"/><Relationship Id="rId19" Type="http://schemas.openxmlformats.org/officeDocument/2006/relationships/customXml" Target="../ink/ink47.xml"/><Relationship Id="rId73" Type="http://schemas.openxmlformats.org/officeDocument/2006/relationships/customXml" Target="../ink/ink56.xml"/><Relationship Id="rId78" Type="http://schemas.openxmlformats.org/officeDocument/2006/relationships/image" Target="../media/image311.emf"/><Relationship Id="rId4" Type="http://schemas.openxmlformats.org/officeDocument/2006/relationships/image" Target="../media/image171.emf"/><Relationship Id="rId9" Type="http://schemas.openxmlformats.org/officeDocument/2006/relationships/customXml" Target="../ink/ink42.xml"/><Relationship Id="rId14" Type="http://schemas.openxmlformats.org/officeDocument/2006/relationships/image" Target="../media/image22.emf"/><Relationship Id="rId22" Type="http://schemas.openxmlformats.org/officeDocument/2006/relationships/image" Target="../media/image261.emf"/><Relationship Id="rId27" Type="http://schemas.openxmlformats.org/officeDocument/2006/relationships/customXml" Target="../ink/ink51.xml"/><Relationship Id="rId69" Type="http://schemas.openxmlformats.org/officeDocument/2006/relationships/customXml" Target="../ink/ink54.xml"/><Relationship Id="rId77" Type="http://schemas.openxmlformats.org/officeDocument/2006/relationships/customXml" Target="../ink/ink60.xml"/><Relationship Id="rId8" Type="http://schemas.openxmlformats.org/officeDocument/2006/relationships/image" Target="../media/image19.emf"/><Relationship Id="rId72" Type="http://schemas.openxmlformats.org/officeDocument/2006/relationships/image" Target="../media/image301.emf"/><Relationship Id="rId3" Type="http://schemas.openxmlformats.org/officeDocument/2006/relationships/customXml" Target="../ink/ink39.xml"/><Relationship Id="rId12" Type="http://schemas.openxmlformats.org/officeDocument/2006/relationships/image" Target="../media/image211.emf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67" Type="http://schemas.openxmlformats.org/officeDocument/2006/relationships/customXml" Target="../ink/ink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67.xml"/><Relationship Id="rId18" Type="http://schemas.openxmlformats.org/officeDocument/2006/relationships/image" Target="../media/image190.emf"/><Relationship Id="rId26" Type="http://schemas.openxmlformats.org/officeDocument/2006/relationships/image" Target="../media/image230.emf"/><Relationship Id="rId3" Type="http://schemas.openxmlformats.org/officeDocument/2006/relationships/customXml" Target="../ink/ink62.xml"/><Relationship Id="rId21" Type="http://schemas.openxmlformats.org/officeDocument/2006/relationships/customXml" Target="../ink/ink71.xml"/><Relationship Id="rId7" Type="http://schemas.openxmlformats.org/officeDocument/2006/relationships/customXml" Target="../ink/ink64.xml"/><Relationship Id="rId12" Type="http://schemas.openxmlformats.org/officeDocument/2006/relationships/image" Target="../media/image13.emf"/><Relationship Id="rId17" Type="http://schemas.openxmlformats.org/officeDocument/2006/relationships/customXml" Target="../ink/ink69.xml"/><Relationship Id="rId25" Type="http://schemas.openxmlformats.org/officeDocument/2006/relationships/customXml" Target="../ink/ink73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0.emf"/><Relationship Id="rId20" Type="http://schemas.openxmlformats.org/officeDocument/2006/relationships/image" Target="../media/image20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66.xml"/><Relationship Id="rId24" Type="http://schemas.openxmlformats.org/officeDocument/2006/relationships/image" Target="../media/image220.emf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10" Type="http://schemas.openxmlformats.org/officeDocument/2006/relationships/image" Target="../media/image8.emf"/><Relationship Id="rId19" Type="http://schemas.openxmlformats.org/officeDocument/2006/relationships/customXml" Target="../ink/ink70.xml"/><Relationship Id="rId4" Type="http://schemas.openxmlformats.org/officeDocument/2006/relationships/image" Target="../media/image4.emf"/><Relationship Id="rId9" Type="http://schemas.openxmlformats.org/officeDocument/2006/relationships/customXml" Target="../ink/ink65.xml"/><Relationship Id="rId14" Type="http://schemas.openxmlformats.org/officeDocument/2006/relationships/image" Target="../media/image170.emf"/><Relationship Id="rId22" Type="http://schemas.openxmlformats.org/officeDocument/2006/relationships/image" Target="../media/image210.emf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0.emf"/><Relationship Id="rId21" Type="http://schemas.openxmlformats.org/officeDocument/2006/relationships/customXml" Target="../ink/ink82.xml"/><Relationship Id="rId42" Type="http://schemas.openxmlformats.org/officeDocument/2006/relationships/image" Target="../media/image4.emf"/><Relationship Id="rId47" Type="http://schemas.openxmlformats.org/officeDocument/2006/relationships/customXml" Target="../ink/ink95.xml"/><Relationship Id="rId63" Type="http://schemas.openxmlformats.org/officeDocument/2006/relationships/customXml" Target="../ink/ink103.xml"/><Relationship Id="rId68" Type="http://schemas.openxmlformats.org/officeDocument/2006/relationships/image" Target="../media/image170.emf"/><Relationship Id="rId7" Type="http://schemas.openxmlformats.org/officeDocument/2006/relationships/customXml" Target="../ink/ink75.xml"/><Relationship Id="rId71" Type="http://schemas.openxmlformats.org/officeDocument/2006/relationships/customXml" Target="../ink/ink107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10.emf"/><Relationship Id="rId29" Type="http://schemas.openxmlformats.org/officeDocument/2006/relationships/customXml" Target="../ink/ink86.xml"/><Relationship Id="rId11" Type="http://schemas.openxmlformats.org/officeDocument/2006/relationships/customXml" Target="../ink/ink77.xml"/><Relationship Id="rId24" Type="http://schemas.openxmlformats.org/officeDocument/2006/relationships/image" Target="../media/image250.emf"/><Relationship Id="rId32" Type="http://schemas.openxmlformats.org/officeDocument/2006/relationships/image" Target="../media/image290.emf"/><Relationship Id="rId37" Type="http://schemas.openxmlformats.org/officeDocument/2006/relationships/customXml" Target="../ink/ink90.xml"/><Relationship Id="rId40" Type="http://schemas.openxmlformats.org/officeDocument/2006/relationships/image" Target="../media/image3.emf"/><Relationship Id="rId45" Type="http://schemas.openxmlformats.org/officeDocument/2006/relationships/customXml" Target="../ink/ink94.xml"/><Relationship Id="rId53" Type="http://schemas.openxmlformats.org/officeDocument/2006/relationships/customXml" Target="../ink/ink98.xml"/><Relationship Id="rId58" Type="http://schemas.openxmlformats.org/officeDocument/2006/relationships/image" Target="../media/image12.emf"/><Relationship Id="rId66" Type="http://schemas.openxmlformats.org/officeDocument/2006/relationships/image" Target="../media/image16.emf"/><Relationship Id="rId61" Type="http://schemas.openxmlformats.org/officeDocument/2006/relationships/customXml" Target="../ink/ink102.xml"/><Relationship Id="rId19" Type="http://schemas.openxmlformats.org/officeDocument/2006/relationships/customXml" Target="../ink/ink81.xml"/><Relationship Id="rId14" Type="http://schemas.openxmlformats.org/officeDocument/2006/relationships/image" Target="../media/image13.emf"/><Relationship Id="rId22" Type="http://schemas.openxmlformats.org/officeDocument/2006/relationships/image" Target="../media/image240.emf"/><Relationship Id="rId27" Type="http://schemas.openxmlformats.org/officeDocument/2006/relationships/customXml" Target="../ink/ink85.xml"/><Relationship Id="rId30" Type="http://schemas.openxmlformats.org/officeDocument/2006/relationships/image" Target="../media/image280.emf"/><Relationship Id="rId35" Type="http://schemas.openxmlformats.org/officeDocument/2006/relationships/customXml" Target="../ink/ink89.xml"/><Relationship Id="rId43" Type="http://schemas.openxmlformats.org/officeDocument/2006/relationships/customXml" Target="../ink/ink93.xml"/><Relationship Id="rId48" Type="http://schemas.openxmlformats.org/officeDocument/2006/relationships/image" Target="../media/image7.emf"/><Relationship Id="rId56" Type="http://schemas.openxmlformats.org/officeDocument/2006/relationships/image" Target="../media/image11.emf"/><Relationship Id="rId64" Type="http://schemas.openxmlformats.org/officeDocument/2006/relationships/image" Target="../media/image15.emf"/><Relationship Id="rId69" Type="http://schemas.openxmlformats.org/officeDocument/2006/relationships/customXml" Target="../ink/ink106.xml"/><Relationship Id="rId8" Type="http://schemas.openxmlformats.org/officeDocument/2006/relationships/image" Target="../media/image5.emf"/><Relationship Id="rId51" Type="http://schemas.openxmlformats.org/officeDocument/2006/relationships/customXml" Target="../ink/ink97.xml"/><Relationship Id="rId72" Type="http://schemas.openxmlformats.org/officeDocument/2006/relationships/image" Target="../media/image33.emf"/><Relationship Id="rId3" Type="http://schemas.openxmlformats.org/officeDocument/2006/relationships/customXml" Target="../ink/ink74.xml"/><Relationship Id="rId12" Type="http://schemas.openxmlformats.org/officeDocument/2006/relationships/image" Target="../media/image8.emf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33" Type="http://schemas.openxmlformats.org/officeDocument/2006/relationships/customXml" Target="../ink/ink88.xml"/><Relationship Id="rId38" Type="http://schemas.openxmlformats.org/officeDocument/2006/relationships/image" Target="../media/image32.emf"/><Relationship Id="rId46" Type="http://schemas.openxmlformats.org/officeDocument/2006/relationships/image" Target="../media/image6.emf"/><Relationship Id="rId59" Type="http://schemas.openxmlformats.org/officeDocument/2006/relationships/customXml" Target="../ink/ink101.xml"/><Relationship Id="rId67" Type="http://schemas.openxmlformats.org/officeDocument/2006/relationships/customXml" Target="../ink/ink105.xml"/><Relationship Id="rId20" Type="http://schemas.openxmlformats.org/officeDocument/2006/relationships/image" Target="../media/image230.emf"/><Relationship Id="rId41" Type="http://schemas.openxmlformats.org/officeDocument/2006/relationships/customXml" Target="../ink/ink92.xml"/><Relationship Id="rId54" Type="http://schemas.openxmlformats.org/officeDocument/2006/relationships/image" Target="../media/image10.emf"/><Relationship Id="rId62" Type="http://schemas.openxmlformats.org/officeDocument/2006/relationships/image" Target="../media/image14.emf"/><Relationship Id="rId70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270.emf"/><Relationship Id="rId36" Type="http://schemas.openxmlformats.org/officeDocument/2006/relationships/image" Target="../media/image310.emf"/><Relationship Id="rId49" Type="http://schemas.openxmlformats.org/officeDocument/2006/relationships/customXml" Target="../ink/ink96.xml"/><Relationship Id="rId57" Type="http://schemas.openxmlformats.org/officeDocument/2006/relationships/customXml" Target="../ink/ink100.xml"/><Relationship Id="rId10" Type="http://schemas.openxmlformats.org/officeDocument/2006/relationships/image" Target="../media/image7.emf"/><Relationship Id="rId31" Type="http://schemas.openxmlformats.org/officeDocument/2006/relationships/customXml" Target="../ink/ink87.xml"/><Relationship Id="rId44" Type="http://schemas.openxmlformats.org/officeDocument/2006/relationships/image" Target="../media/image5.emf"/><Relationship Id="rId52" Type="http://schemas.openxmlformats.org/officeDocument/2006/relationships/image" Target="../media/image9.emf"/><Relationship Id="rId60" Type="http://schemas.openxmlformats.org/officeDocument/2006/relationships/image" Target="../media/image13.emf"/><Relationship Id="rId65" Type="http://schemas.openxmlformats.org/officeDocument/2006/relationships/customXml" Target="../ink/ink104.xml"/><Relationship Id="rId9" Type="http://schemas.openxmlformats.org/officeDocument/2006/relationships/customXml" Target="../ink/ink76.xml"/><Relationship Id="rId13" Type="http://schemas.openxmlformats.org/officeDocument/2006/relationships/customXml" Target="../ink/ink78.xml"/><Relationship Id="rId18" Type="http://schemas.openxmlformats.org/officeDocument/2006/relationships/image" Target="../media/image220.emf"/><Relationship Id="rId39" Type="http://schemas.openxmlformats.org/officeDocument/2006/relationships/customXml" Target="../ink/ink91.xml"/><Relationship Id="rId34" Type="http://schemas.openxmlformats.org/officeDocument/2006/relationships/image" Target="../media/image300.emf"/><Relationship Id="rId50" Type="http://schemas.openxmlformats.org/officeDocument/2006/relationships/image" Target="../media/image8.emf"/><Relationship Id="rId55" Type="http://schemas.openxmlformats.org/officeDocument/2006/relationships/customXml" Target="../ink/ink9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http://www.paulrichmond.staff.shef.ac.uk/boids.php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Abstractions for Relaxed Memory Models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Andrei Dan, Yuri </a:t>
            </a:r>
            <a:r>
              <a:rPr lang="en-US" sz="2000" dirty="0" err="1" smtClean="0">
                <a:solidFill>
                  <a:schemeClr val="tx1"/>
                </a:solidFill>
              </a:rPr>
              <a:t>Meshman</a:t>
            </a:r>
            <a:r>
              <a:rPr lang="en-US" sz="2000" dirty="0" smtClean="0">
                <a:solidFill>
                  <a:schemeClr val="tx1"/>
                </a:solidFill>
              </a:rPr>
              <a:t>, Martin </a:t>
            </a:r>
            <a:r>
              <a:rPr lang="en-US" sz="2000" dirty="0" err="1" smtClean="0">
                <a:solidFill>
                  <a:schemeClr val="tx1"/>
                </a:solidFill>
              </a:rPr>
              <a:t>Vechev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Eran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Yahav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AF7E78-477C-4883-AB70-24BEBCA44392}" type="slidenum">
              <a:t>10</a:t>
            </a:fld>
            <a:endParaRPr lang="en-US"/>
          </a:p>
        </p:txBody>
      </p:sp>
      <p:sp>
        <p:nvSpPr>
          <p:cNvPr id="2" name="Title 10"/>
          <p:cNvSpPr txBox="1">
            <a:spLocks noGrp="1"/>
          </p:cNvSpPr>
          <p:nvPr>
            <p:ph type="title" idx="4294967295"/>
          </p:nvPr>
        </p:nvSpPr>
        <p:spPr>
          <a:xfrm>
            <a:off x="612611" y="228610"/>
            <a:ext cx="8152349" cy="990534"/>
          </a:xfrm>
        </p:spPr>
        <p:txBody>
          <a:bodyPr wrap="square" lIns="81639" tIns="40820" rIns="81639" bIns="4082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3600" dirty="0" smtClean="0">
                <a:latin typeface="Arial" pitchFamily="34"/>
              </a:rPr>
              <a:t>May seem easy…</a:t>
            </a:r>
            <a:endParaRPr lang="en-US" sz="3600" dirty="0">
              <a:latin typeface="Arial" pitchFamily="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551" y="1601575"/>
            <a:ext cx="3343557" cy="360909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Thread 0: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600" b="1" dirty="0">
                <a:solidFill>
                  <a:srgbClr val="FF0000"/>
                </a:solidFill>
                <a:latin typeface="Courier New" pitchFamily="49"/>
                <a:ea typeface="Droid Sans Fallback" pitchFamily="2"/>
                <a:cs typeface="Courier New" pitchFamily="49"/>
              </a:rPr>
              <a:t>fence</a:t>
            </a:r>
          </a:p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while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= true {</a:t>
            </a:r>
          </a:p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  if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turn ≠ 0 {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  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    while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turn ≠ 0 { }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  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true</a:t>
            </a:r>
          </a:p>
          <a:p>
            <a:pPr hangingPunct="0"/>
            <a:r>
              <a:rPr lang="en-US" sz="1600" b="1" dirty="0">
                <a:solidFill>
                  <a:srgbClr val="008000"/>
                </a:solidFill>
                <a:latin typeface="Courier New" pitchFamily="49"/>
                <a:ea typeface="Droid Sans Fallback" pitchFamily="2"/>
                <a:cs typeface="Courier New" pitchFamily="49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/>
                <a:ea typeface="Droid Sans Fallback" pitchFamily="2"/>
                <a:cs typeface="Courier New" pitchFamily="49"/>
              </a:rPr>
              <a:t>   fence</a:t>
            </a:r>
            <a:endParaRPr lang="en-US" sz="1600" b="1" dirty="0">
              <a:solidFill>
                <a:srgbClr val="008000"/>
              </a:solidFill>
              <a:latin typeface="Courier New" pitchFamily="49"/>
              <a:ea typeface="Droid Sans Fallback" pitchFamily="2"/>
              <a:cs typeface="Courier New" pitchFamily="49"/>
            </a:endParaRP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 }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}</a:t>
            </a:r>
          </a:p>
          <a:p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// critical section</a:t>
            </a:r>
          </a:p>
          <a:p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turn := 1</a:t>
            </a:r>
          </a:p>
          <a:p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303" y="1619211"/>
            <a:ext cx="3343557" cy="360909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Thread 1:</a:t>
            </a:r>
          </a:p>
          <a:p>
            <a:pPr hangingPunct="0"/>
            <a:endParaRPr lang="en-US" sz="1600" dirty="0">
              <a:latin typeface="Courier New" pitchFamily="49"/>
              <a:ea typeface="Droid Sans Fallback" pitchFamily="2"/>
              <a:cs typeface="Courier New" pitchFamily="49"/>
            </a:endParaRP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600" b="1" dirty="0">
                <a:solidFill>
                  <a:srgbClr val="FF0000"/>
                </a:solidFill>
                <a:latin typeface="Courier New" pitchFamily="49"/>
                <a:ea typeface="Droid Sans Fallback" pitchFamily="2"/>
                <a:cs typeface="Courier New" pitchFamily="49"/>
              </a:rPr>
              <a:t>fence</a:t>
            </a:r>
          </a:p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while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= true {</a:t>
            </a:r>
          </a:p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  if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turn ≠ 1 {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  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    while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turn ≠ 1 { }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  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true</a:t>
            </a:r>
          </a:p>
          <a:p>
            <a:pPr hangingPunct="0"/>
            <a:r>
              <a:rPr lang="en-US" sz="1600" b="1" dirty="0">
                <a:solidFill>
                  <a:srgbClr val="008000"/>
                </a:solidFill>
                <a:latin typeface="Courier New" pitchFamily="49"/>
                <a:ea typeface="Droid Sans Fallback" pitchFamily="2"/>
                <a:cs typeface="Courier New" pitchFamily="49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/>
                <a:ea typeface="Droid Sans Fallback" pitchFamily="2"/>
                <a:cs typeface="Courier New" pitchFamily="49"/>
              </a:rPr>
              <a:t>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/>
                <a:ea typeface="Droid Sans Fallback" pitchFamily="2"/>
                <a:cs typeface="Courier New" pitchFamily="49"/>
              </a:rPr>
              <a:t>fence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 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}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}</a:t>
            </a:r>
          </a:p>
          <a:p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// critical section</a:t>
            </a:r>
          </a:p>
          <a:p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turn := 0</a:t>
            </a:r>
          </a:p>
          <a:p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897" y="1199875"/>
            <a:ext cx="7464960" cy="34356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initial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= false,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= false, turn =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839" y="6115639"/>
            <a:ext cx="3123439" cy="40682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2200">
                <a:latin typeface="Arial" pitchFamily="18"/>
                <a:ea typeface="Droid Sans Fallback" pitchFamily="2"/>
                <a:cs typeface="Lohit Hindi" pitchFamily="2"/>
              </a:rPr>
              <a:t>relaxed model x86 TSO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545" y="6098330"/>
            <a:ext cx="625127" cy="40682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2200">
                <a:solidFill>
                  <a:srgbClr val="008000"/>
                </a:solidFill>
                <a:latin typeface="Arial" pitchFamily="18"/>
                <a:ea typeface="Droid Sans Fallback" pitchFamily="2"/>
                <a:cs typeface="Lohit Hindi" pitchFamily="2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551" y="5412828"/>
            <a:ext cx="7464960" cy="34356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600" b="1">
                <a:latin typeface="Courier New" pitchFamily="49"/>
                <a:ea typeface="Droid Sans Fallback" pitchFamily="2"/>
                <a:cs typeface="Courier New" pitchFamily="49"/>
              </a:rPr>
              <a:t>spec</a:t>
            </a:r>
            <a:r>
              <a:rPr lang="en-US" sz="1600">
                <a:latin typeface="Courier New" pitchFamily="49"/>
                <a:ea typeface="Droid Sans Fallback" pitchFamily="2"/>
                <a:cs typeface="Courier New" pitchFamily="49"/>
              </a:rPr>
              <a:t>: mutual exclusion over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2213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descr=" 10"/>
          <p:cNvSpPr txBox="1"/>
          <p:nvPr/>
        </p:nvSpPr>
        <p:spPr>
          <a:xfrm>
            <a:off x="3048000" y="1563918"/>
            <a:ext cx="2895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1 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take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long b = bottom – 1;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item_t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* q =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wsq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bottom = b</a:t>
            </a:r>
          </a:p>
          <a:p>
            <a:pPr marL="342900" indent="-342900">
              <a:buAutoNum type="arabicPlain" startAt="2"/>
            </a:pPr>
            <a:endParaRPr lang="en-US" sz="105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long t = top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if (b &lt; t) {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   bottom = t;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   return EMPTY;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task = q-&gt;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ap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[b % q-&gt;size];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if (b &gt; t)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   return task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if (!CAS(&amp;top, t, t+1))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   return EMPTY;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bottom = t + 1;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return task;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}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 descr=" 12"/>
          <p:cNvSpPr txBox="1"/>
          <p:nvPr/>
        </p:nvSpPr>
        <p:spPr>
          <a:xfrm>
            <a:off x="6096000" y="1563918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1  void </a:t>
            </a:r>
            <a:r>
              <a:rPr lang="en-US" sz="105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105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5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task) {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long b = bottom;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long t = top;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item_t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* q =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wsq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if (b – t ≥ q-&gt;size – 1) {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wsq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= expand();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    q =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wsq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q-&gt;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ap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[b % q-&gt;size] = task;</a:t>
            </a:r>
          </a:p>
          <a:p>
            <a:pPr marL="342900" indent="-342900">
              <a:buAutoNum type="arabicPlain" startAt="2"/>
            </a:pPr>
            <a:endParaRPr lang="en-US" sz="105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bottom = b + 1;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 descr=" 14"/>
          <p:cNvSpPr txBox="1"/>
          <p:nvPr/>
        </p:nvSpPr>
        <p:spPr>
          <a:xfrm>
            <a:off x="6096000" y="3878940"/>
            <a:ext cx="28194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1 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steal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long t = top;</a:t>
            </a:r>
          </a:p>
          <a:p>
            <a:pPr marL="342900" indent="-342900">
              <a:buAutoNum type="arabicPlain" startAt="2"/>
            </a:pPr>
            <a:endParaRPr lang="en-US" sz="105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long b = bottom;</a:t>
            </a:r>
          </a:p>
          <a:p>
            <a:pPr marL="342900" indent="-342900">
              <a:buAutoNum type="arabicPlain" startAt="2"/>
            </a:pPr>
            <a:endParaRPr lang="en-US" sz="105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item_t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* q =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wsq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if (t &gt;= b)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    return EMPTY;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task = q-&gt;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ap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[t % q-&gt;size];</a:t>
            </a:r>
          </a:p>
          <a:p>
            <a:pPr marL="342900" indent="-342900">
              <a:buAutoNum type="arabicPlain" startAt="2"/>
            </a:pPr>
            <a:endParaRPr lang="en-US" sz="105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if (!CAS(&amp;top, t, t+1))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    return ABORT;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return task;</a:t>
            </a:r>
          </a:p>
          <a:p>
            <a:pPr marL="342900" indent="-342900">
              <a:buAutoNum type="arabicPlain" startAt="2"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 descr="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48677"/>
            <a:ext cx="2065046" cy="2542323"/>
          </a:xfrm>
          <a:prstGeom prst="rect">
            <a:avLst/>
          </a:prstGeom>
        </p:spPr>
      </p:pic>
      <p:pic>
        <p:nvPicPr>
          <p:cNvPr id="17" name="Picture 16" descr="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">
            <a:off x="3611501" y="5032967"/>
            <a:ext cx="1143000" cy="1143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889261" y="5159408"/>
            <a:ext cx="920936" cy="914400"/>
            <a:chOff x="4889261" y="5159408"/>
            <a:chExt cx="920936" cy="914400"/>
          </a:xfrm>
        </p:grpSpPr>
        <p:pic>
          <p:nvPicPr>
            <p:cNvPr id="15" name="Picture 14" descr=" 2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4889261" y="5159408"/>
              <a:ext cx="920936" cy="914400"/>
            </a:xfrm>
            <a:prstGeom prst="rect">
              <a:avLst/>
            </a:prstGeom>
          </p:spPr>
        </p:pic>
        <p:pic>
          <p:nvPicPr>
            <p:cNvPr id="16" name="Picture 15" descr="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">
              <a:off x="5108836" y="5434328"/>
              <a:ext cx="548640" cy="330926"/>
            </a:xfrm>
            <a:prstGeom prst="rect">
              <a:avLst/>
            </a:prstGeom>
          </p:spPr>
        </p:pic>
      </p:grpSp>
      <p:sp>
        <p:nvSpPr>
          <p:cNvPr id="11" name="Rectangle 10" descr=" 2"/>
          <p:cNvSpPr/>
          <p:nvPr/>
        </p:nvSpPr>
        <p:spPr>
          <a:xfrm>
            <a:off x="3461658" y="2195374"/>
            <a:ext cx="7457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fence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3" name="Rectangle 12" descr=" 29"/>
          <p:cNvSpPr/>
          <p:nvPr/>
        </p:nvSpPr>
        <p:spPr>
          <a:xfrm>
            <a:off x="6507797" y="3004546"/>
            <a:ext cx="7457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fence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9" name="Rectangle 18" descr=" 30"/>
          <p:cNvSpPr/>
          <p:nvPr/>
        </p:nvSpPr>
        <p:spPr>
          <a:xfrm>
            <a:off x="6498774" y="4201884"/>
            <a:ext cx="7457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fence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20" name="Rectangle 19" descr=" 31"/>
          <p:cNvSpPr/>
          <p:nvPr/>
        </p:nvSpPr>
        <p:spPr>
          <a:xfrm>
            <a:off x="6511427" y="4524910"/>
            <a:ext cx="7457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fence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21" name="Rectangle 20" descr=" 32"/>
          <p:cNvSpPr/>
          <p:nvPr/>
        </p:nvSpPr>
        <p:spPr>
          <a:xfrm>
            <a:off x="6506028" y="5319568"/>
            <a:ext cx="7457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fence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8" name="Rectangle 1" descr="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Chase-Lev Work-Stealing Queue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2" name="Picture 21" descr="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0000">
            <a:off x="1303306" y="5153786"/>
            <a:ext cx="974408" cy="914400"/>
          </a:xfrm>
          <a:prstGeom prst="rect">
            <a:avLst/>
          </a:prstGeom>
        </p:spPr>
      </p:pic>
      <p:pic>
        <p:nvPicPr>
          <p:cNvPr id="23" name="Picture 22" descr="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" y="5181600"/>
            <a:ext cx="966143" cy="914400"/>
          </a:xfrm>
          <a:prstGeom prst="rect">
            <a:avLst/>
          </a:prstGeom>
        </p:spPr>
      </p:pic>
      <p:pic>
        <p:nvPicPr>
          <p:cNvPr id="24" name="Picture 23" descr="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90800" y="5159408"/>
            <a:ext cx="924749" cy="9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Help the programmer place </a:t>
            </a:r>
            <a:r>
              <a:rPr lang="en-US" sz="3600" b="1" dirty="0" smtClean="0">
                <a:solidFill>
                  <a:schemeClr val="tx2"/>
                </a:solidFill>
              </a:rPr>
              <a:t>fences</a:t>
            </a:r>
            <a:endParaRPr lang="en-US" sz="3600" dirty="0" smtClean="0"/>
          </a:p>
          <a:p>
            <a:pPr lvl="1"/>
            <a:r>
              <a:rPr lang="en-US" sz="3200" dirty="0" smtClean="0"/>
              <a:t>Find </a:t>
            </a:r>
            <a:r>
              <a:rPr lang="en-US" sz="3200" b="1" dirty="0" smtClean="0">
                <a:solidFill>
                  <a:schemeClr val="tx2"/>
                </a:solidFill>
              </a:rPr>
              <a:t>optimal </a:t>
            </a:r>
            <a:r>
              <a:rPr lang="en-US" sz="3200" dirty="0" smtClean="0"/>
              <a:t>fence placement</a:t>
            </a:r>
          </a:p>
          <a:p>
            <a:endParaRPr lang="en-US" sz="3600" dirty="0" smtClean="0"/>
          </a:p>
          <a:p>
            <a:r>
              <a:rPr lang="en-US" sz="3600" dirty="0" smtClean="0"/>
              <a:t>Principle</a:t>
            </a:r>
          </a:p>
          <a:p>
            <a:pPr lvl="1"/>
            <a:r>
              <a:rPr lang="en-US" sz="3200" dirty="0" smtClean="0"/>
              <a:t>Restrict </a:t>
            </a:r>
            <a:r>
              <a:rPr lang="en-US" sz="3200" b="1" dirty="0" smtClean="0">
                <a:solidFill>
                  <a:schemeClr val="tx2"/>
                </a:solidFill>
              </a:rPr>
              <a:t>non-determinism</a:t>
            </a:r>
            <a:r>
              <a:rPr lang="en-US" sz="3200" dirty="0" smtClean="0"/>
              <a:t> </a:t>
            </a:r>
            <a:r>
              <a:rPr lang="en-US" sz="3200" dirty="0" err="1" smtClean="0"/>
              <a:t>s.t</a:t>
            </a:r>
            <a:r>
              <a:rPr lang="en-US" sz="3200" dirty="0" smtClean="0"/>
              <a:t>. program stays within set of safe executions</a:t>
            </a:r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Approach: 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5943600"/>
            <a:ext cx="8153400" cy="914400"/>
          </a:xfrm>
        </p:spPr>
        <p:txBody>
          <a:bodyPr/>
          <a:lstStyle/>
          <a:p>
            <a:r>
              <a:rPr lang="en-US" dirty="0" smtClean="0"/>
              <a:t>P’ satisfies the specification S under 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23900" y="1600200"/>
            <a:ext cx="7696200" cy="3657600"/>
            <a:chOff x="304800" y="1905000"/>
            <a:chExt cx="7696200" cy="3657600"/>
          </a:xfrm>
        </p:grpSpPr>
        <p:sp>
          <p:nvSpPr>
            <p:cNvPr id="4" name="Rounded Rectangle 3"/>
            <p:cNvSpPr/>
            <p:nvPr/>
          </p:nvSpPr>
          <p:spPr>
            <a:xfrm>
              <a:off x="3200400" y="3048000"/>
              <a:ext cx="2286000" cy="1371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FENDER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81000" y="1905000"/>
              <a:ext cx="1981200" cy="1066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Program</a:t>
              </a:r>
            </a:p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81000" y="3200400"/>
              <a:ext cx="2057400" cy="1066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Specification S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04800" y="4495800"/>
              <a:ext cx="2133600" cy="10668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</a:t>
              </a:r>
              <a:br>
                <a:rPr lang="en-US" dirty="0" smtClean="0"/>
              </a:br>
              <a:r>
                <a:rPr lang="en-US" dirty="0" smtClean="0"/>
                <a:t>Model </a:t>
              </a:r>
            </a:p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48400" y="3200400"/>
              <a:ext cx="1752600" cy="1066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Program P’</a:t>
              </a:r>
              <a:br>
                <a:rPr lang="en-US" dirty="0" smtClean="0"/>
              </a:br>
              <a:r>
                <a:rPr lang="en-US" dirty="0" smtClean="0"/>
                <a:t>with </a:t>
              </a:r>
              <a:br>
                <a:rPr lang="en-US" dirty="0" smtClean="0"/>
              </a:br>
              <a:r>
                <a:rPr lang="en-US" dirty="0" smtClean="0"/>
                <a:t>Fences</a:t>
              </a:r>
              <a:endParaRPr lang="en-US" dirty="0"/>
            </a:p>
          </p:txBody>
        </p:sp>
        <p:cxnSp>
          <p:nvCxnSpPr>
            <p:cNvPr id="13" name="Curved Connector 12"/>
            <p:cNvCxnSpPr>
              <a:stCxn id="5" idx="6"/>
              <a:endCxn id="4" idx="0"/>
            </p:cNvCxnSpPr>
            <p:nvPr/>
          </p:nvCxnSpPr>
          <p:spPr>
            <a:xfrm>
              <a:off x="2362200" y="2438400"/>
              <a:ext cx="1981200" cy="609600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7" idx="6"/>
              <a:endCxn id="4" idx="2"/>
            </p:cNvCxnSpPr>
            <p:nvPr/>
          </p:nvCxnSpPr>
          <p:spPr>
            <a:xfrm flipV="1">
              <a:off x="2438400" y="4419600"/>
              <a:ext cx="1905000" cy="609600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2"/>
            <p:cNvCxnSpPr>
              <a:stCxn id="6" idx="6"/>
              <a:endCxn id="4" idx="1"/>
            </p:cNvCxnSpPr>
            <p:nvPr/>
          </p:nvCxnSpPr>
          <p:spPr>
            <a:xfrm>
              <a:off x="2438400" y="3733800"/>
              <a:ext cx="762000" cy="158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12"/>
            <p:cNvCxnSpPr>
              <a:stCxn id="4" idx="3"/>
              <a:endCxn id="8" idx="2"/>
            </p:cNvCxnSpPr>
            <p:nvPr/>
          </p:nvCxnSpPr>
          <p:spPr>
            <a:xfrm>
              <a:off x="5486400" y="3733800"/>
              <a:ext cx="762000" cy="158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914400" y="1678379"/>
            <a:ext cx="3429000" cy="4572000"/>
          </a:xfrm>
        </p:spPr>
        <p:txBody>
          <a:bodyPr>
            <a:normAutofit fontScale="85000" lnSpcReduction="2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sz="2800" dirty="0" smtClean="0"/>
              <a:t>Compute </a:t>
            </a:r>
            <a:r>
              <a:rPr lang="en-US" sz="2800" b="1" dirty="0" smtClean="0"/>
              <a:t>reachable states</a:t>
            </a:r>
            <a:r>
              <a:rPr lang="en-US" sz="2800" dirty="0" smtClean="0"/>
              <a:t> for the program</a:t>
            </a:r>
          </a:p>
          <a:p>
            <a:pPr marL="582930" indent="-514350">
              <a:buFont typeface="+mj-lt"/>
              <a:buAutoNum type="arabicPeriod"/>
            </a:pPr>
            <a:endParaRPr lang="en-US" sz="2800" dirty="0" smtClean="0"/>
          </a:p>
          <a:p>
            <a:pPr marL="582930" indent="-514350">
              <a:buFont typeface="+mj-lt"/>
              <a:buAutoNum type="arabicPeriod"/>
            </a:pPr>
            <a:r>
              <a:rPr lang="en-US" sz="2800" dirty="0" smtClean="0"/>
              <a:t>Compute </a:t>
            </a:r>
            <a:r>
              <a:rPr lang="en-US" sz="2800" b="1" dirty="0" smtClean="0"/>
              <a:t>weakest constraints</a:t>
            </a:r>
            <a:r>
              <a:rPr lang="en-US" sz="2800" dirty="0" smtClean="0"/>
              <a:t> on execution that guarantee all “bad states” are avoided</a:t>
            </a:r>
          </a:p>
          <a:p>
            <a:pPr marL="582930" indent="-514350">
              <a:buFont typeface="+mj-lt"/>
              <a:buAutoNum type="arabicPeriod"/>
            </a:pPr>
            <a:endParaRPr lang="en-US" sz="2800" dirty="0" smtClean="0"/>
          </a:p>
          <a:p>
            <a:pPr marL="582930" indent="-514350">
              <a:buFont typeface="+mj-lt"/>
              <a:buAutoNum type="arabicPeriod"/>
            </a:pPr>
            <a:r>
              <a:rPr lang="en-US" sz="2800" dirty="0" smtClean="0"/>
              <a:t>Implement the constraints with fences</a:t>
            </a:r>
          </a:p>
          <a:p>
            <a:pPr marL="1225296" lvl="2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648200" y="1676400"/>
            <a:ext cx="3962400" cy="4798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105400" y="1752600"/>
            <a:ext cx="3051000" cy="4251600"/>
            <a:chOff x="4982940" y="1868465"/>
            <a:chExt cx="3051000" cy="42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0" name="Ink 109"/>
                <p14:cNvContentPartPr/>
                <p14:nvPr/>
              </p14:nvContentPartPr>
              <p14:xfrm>
                <a:off x="4993020" y="1882865"/>
                <a:ext cx="1776600" cy="1928880"/>
              </p14:xfrm>
            </p:contentPart>
          </mc:Choice>
          <mc:Fallback xmlns="">
            <p:pic>
              <p:nvPicPr>
                <p:cNvPr id="32" name="Ink 109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982940" y="1868465"/>
                  <a:ext cx="1801440" cy="19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0" name="Ink 129"/>
                <p14:cNvContentPartPr/>
                <p14:nvPr/>
              </p14:nvContentPartPr>
              <p14:xfrm>
                <a:off x="7358220" y="2554625"/>
                <a:ext cx="472680" cy="977040"/>
              </p14:xfrm>
            </p:contentPart>
          </mc:Choice>
          <mc:Fallback xmlns="">
            <p:pic>
              <p:nvPicPr>
                <p:cNvPr id="34" name="Ink 129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342020" y="2538425"/>
                  <a:ext cx="504360" cy="10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3" name="Ink 132"/>
                <p14:cNvContentPartPr/>
                <p14:nvPr/>
              </p14:nvContentPartPr>
              <p14:xfrm>
                <a:off x="7000380" y="2680985"/>
                <a:ext cx="195480" cy="1445760"/>
              </p14:xfrm>
            </p:contentPart>
          </mc:Choice>
          <mc:Fallback xmlns="">
            <p:pic>
              <p:nvPicPr>
                <p:cNvPr id="35" name="Ink 132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6985260" y="2671265"/>
                  <a:ext cx="215640" cy="14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2" name="Ink 161"/>
                <p14:cNvContentPartPr/>
                <p14:nvPr/>
              </p14:nvContentPartPr>
              <p14:xfrm>
                <a:off x="6782220" y="2099945"/>
                <a:ext cx="1023840" cy="1732680"/>
              </p14:xfrm>
            </p:contentPart>
          </mc:Choice>
          <mc:Fallback xmlns="">
            <p:pic>
              <p:nvPicPr>
                <p:cNvPr id="37" name="Ink 161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6771780" y="2089505"/>
                  <a:ext cx="1049760" cy="175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0" name="Ink 179"/>
                <p14:cNvContentPartPr/>
                <p14:nvPr/>
              </p14:nvContentPartPr>
              <p14:xfrm>
                <a:off x="7349220" y="2522945"/>
                <a:ext cx="168840" cy="138960"/>
              </p14:xfrm>
            </p:contentPart>
          </mc:Choice>
          <mc:Fallback xmlns="">
            <p:pic>
              <p:nvPicPr>
                <p:cNvPr id="38" name="Ink 179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7334460" y="2510345"/>
                  <a:ext cx="187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4" name="Ink 183"/>
                <p14:cNvContentPartPr/>
                <p14:nvPr/>
              </p14:nvContentPartPr>
              <p14:xfrm>
                <a:off x="6302700" y="2723465"/>
                <a:ext cx="575280" cy="1413000"/>
              </p14:xfrm>
            </p:contentPart>
          </mc:Choice>
          <mc:Fallback xmlns="">
            <p:pic>
              <p:nvPicPr>
                <p:cNvPr id="39" name="Ink 183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6291900" y="2713745"/>
                  <a:ext cx="600480" cy="14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4" name="Ink 213"/>
                <p14:cNvContentPartPr/>
                <p14:nvPr/>
              </p14:nvContentPartPr>
              <p14:xfrm>
                <a:off x="7201980" y="2734265"/>
                <a:ext cx="369000" cy="768600"/>
              </p14:xfrm>
            </p:contentPart>
          </mc:Choice>
          <mc:Fallback xmlns="">
            <p:pic>
              <p:nvPicPr>
                <p:cNvPr id="40" name="Ink 213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7190820" y="2723465"/>
                  <a:ext cx="39348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5" name="Ink 214"/>
                <p14:cNvContentPartPr/>
                <p14:nvPr/>
              </p14:nvContentPartPr>
              <p14:xfrm>
                <a:off x="6679980" y="4036025"/>
                <a:ext cx="1350000" cy="2080440"/>
              </p14:xfrm>
            </p:contentPart>
          </mc:Choice>
          <mc:Fallback xmlns="">
            <p:pic>
              <p:nvPicPr>
                <p:cNvPr id="41" name="Ink 214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6675300" y="4020905"/>
                  <a:ext cx="1358640" cy="20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9" name="Ink 218"/>
                <p14:cNvContentPartPr/>
                <p14:nvPr/>
              </p14:nvContentPartPr>
              <p14:xfrm>
                <a:off x="6870420" y="4442105"/>
                <a:ext cx="274680" cy="804240"/>
              </p14:xfrm>
            </p:contentPart>
          </mc:Choice>
          <mc:Fallback xmlns="">
            <p:pic>
              <p:nvPicPr>
                <p:cNvPr id="42" name="Ink 218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6856020" y="4432745"/>
                  <a:ext cx="29844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9" name="Ink 228"/>
                <p14:cNvContentPartPr/>
                <p14:nvPr/>
              </p14:nvContentPartPr>
              <p14:xfrm>
                <a:off x="5101380" y="4797785"/>
                <a:ext cx="32040" cy="200520"/>
              </p14:xfrm>
            </p:contentPart>
          </mc:Choice>
          <mc:Fallback xmlns="">
            <p:pic>
              <p:nvPicPr>
                <p:cNvPr id="43" name="Ink 228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5092380" y="4793825"/>
                  <a:ext cx="45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0" name="Ink 229"/>
                <p14:cNvContentPartPr/>
                <p14:nvPr/>
              </p14:nvContentPartPr>
              <p14:xfrm>
                <a:off x="5999580" y="2709065"/>
                <a:ext cx="227520" cy="1001520"/>
              </p14:xfrm>
            </p:contentPart>
          </mc:Choice>
          <mc:Fallback xmlns="">
            <p:pic>
              <p:nvPicPr>
                <p:cNvPr id="44" name="Ink 229"/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5984100" y="2701865"/>
                  <a:ext cx="251280" cy="10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1" name="Ink 230"/>
                <p14:cNvContentPartPr/>
                <p14:nvPr/>
              </p14:nvContentPartPr>
              <p14:xfrm>
                <a:off x="5033340" y="3282185"/>
                <a:ext cx="1598040" cy="1985040"/>
              </p14:xfrm>
            </p:contentPart>
          </mc:Choice>
          <mc:Fallback xmlns="">
            <p:pic>
              <p:nvPicPr>
                <p:cNvPr id="45" name="Ink 230"/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5020740" y="3277865"/>
                  <a:ext cx="1614960" cy="20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2" name="Ink 231"/>
                <p14:cNvContentPartPr/>
                <p14:nvPr/>
              </p14:nvContentPartPr>
              <p14:xfrm>
                <a:off x="5652180" y="2667305"/>
                <a:ext cx="312120" cy="597960"/>
              </p14:xfrm>
            </p:contentPart>
          </mc:Choice>
          <mc:Fallback xmlns="">
            <p:pic>
              <p:nvPicPr>
                <p:cNvPr id="46" name="Ink 231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5639220" y="2664065"/>
                  <a:ext cx="33768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3" name="Ink 232"/>
                <p14:cNvContentPartPr/>
                <p14:nvPr/>
              </p14:nvContentPartPr>
              <p14:xfrm>
                <a:off x="5084100" y="3169505"/>
                <a:ext cx="1530360" cy="1287000"/>
              </p14:xfrm>
            </p:contentPart>
          </mc:Choice>
          <mc:Fallback xmlns="">
            <p:pic>
              <p:nvPicPr>
                <p:cNvPr id="47" name="Ink 232"/>
                <p:cNvPicPr/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5070780" y="3155825"/>
                  <a:ext cx="1555200" cy="1308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9" name="Rectangle 48"/>
          <p:cNvSpPr/>
          <p:nvPr/>
        </p:nvSpPr>
        <p:spPr>
          <a:xfrm>
            <a:off x="6019800" y="5943600"/>
            <a:ext cx="122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&lt;Formula&gt;</a:t>
            </a:r>
            <a:endParaRPr lang="en-US" dirty="0"/>
          </a:p>
        </p:txBody>
      </p:sp>
      <p:sp>
        <p:nvSpPr>
          <p:cNvPr id="23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Our Approach: Recipe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842"/>
    </mc:Choice>
    <mc:Fallback xmlns="">
      <p:transition advTm="69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 reachable states of the program</a:t>
            </a:r>
          </a:p>
          <a:p>
            <a:endParaRPr lang="en-US" dirty="0" smtClean="0"/>
          </a:p>
          <a:p>
            <a:r>
              <a:rPr lang="en-US" dirty="0" smtClean="0"/>
              <a:t>Compute constraints on execution that guarantee that all “bad states” are avoided</a:t>
            </a:r>
          </a:p>
          <a:p>
            <a:endParaRPr lang="en-US" dirty="0" smtClean="0"/>
          </a:p>
          <a:p>
            <a:r>
              <a:rPr lang="en-US" dirty="0" smtClean="0"/>
              <a:t>Implement the constraints with fences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Rounded Rectangle 3" descr=" 4"/>
          <p:cNvSpPr/>
          <p:nvPr/>
        </p:nvSpPr>
        <p:spPr>
          <a:xfrm>
            <a:off x="533400" y="2514600"/>
            <a:ext cx="8229599" cy="3657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Bad News [</a:t>
            </a:r>
            <a:r>
              <a:rPr lang="en-US" sz="2800" b="1" dirty="0" err="1"/>
              <a:t>Atig</a:t>
            </a:r>
            <a:r>
              <a:rPr lang="en-US" sz="2800" b="1" dirty="0"/>
              <a:t> </a:t>
            </a:r>
            <a:r>
              <a:rPr lang="en-US" sz="2800" b="1" dirty="0" smtClean="0"/>
              <a:t>et al. </a:t>
            </a:r>
            <a:r>
              <a:rPr lang="en-US" sz="2800" b="1" dirty="0"/>
              <a:t>POPL’10</a:t>
            </a:r>
            <a:r>
              <a:rPr lang="en-US" sz="2800" b="1" dirty="0" smtClean="0"/>
              <a:t>]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Even for programs that are finite-state under SC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Reachability </a:t>
            </a:r>
            <a:r>
              <a:rPr lang="en-US" sz="2800" dirty="0" err="1" smtClean="0"/>
              <a:t>undecidable</a:t>
            </a:r>
            <a:r>
              <a:rPr lang="en-US" sz="2800" dirty="0" smtClean="0"/>
              <a:t> for RMO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Non-primitive recursive complexity for </a:t>
            </a:r>
            <a:r>
              <a:rPr lang="en-US" sz="2800" dirty="0" smtClean="0"/>
              <a:t>TSO/PSO</a:t>
            </a:r>
          </a:p>
          <a:p>
            <a:pPr algn="ctr"/>
            <a:endParaRPr lang="en-US" sz="2800" dirty="0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Our Approach: Recipe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Automatic</a:t>
            </a:r>
            <a:r>
              <a:rPr lang="en-US" dirty="0"/>
              <a:t> verification and fence inference that works for </a:t>
            </a:r>
            <a:r>
              <a:rPr lang="en-US" b="1" dirty="0"/>
              <a:t>realistic </a:t>
            </a:r>
            <a:r>
              <a:rPr lang="en-US" b="1" dirty="0" smtClean="0"/>
              <a:t>programs</a:t>
            </a:r>
          </a:p>
          <a:p>
            <a:endParaRPr lang="en-US" dirty="0" smtClean="0"/>
          </a:p>
          <a:p>
            <a:r>
              <a:rPr lang="en-US" dirty="0" smtClean="0"/>
              <a:t>Handle two sources of </a:t>
            </a:r>
            <a:r>
              <a:rPr lang="en-US" b="1" dirty="0" smtClean="0"/>
              <a:t>unboundedness</a:t>
            </a:r>
          </a:p>
          <a:p>
            <a:pPr lvl="1"/>
            <a:r>
              <a:rPr lang="en-US" dirty="0" smtClean="0"/>
              <a:t>Unbounded SC </a:t>
            </a:r>
            <a:r>
              <a:rPr lang="en-US" b="1" dirty="0" smtClean="0"/>
              <a:t>state</a:t>
            </a:r>
          </a:p>
          <a:p>
            <a:pPr lvl="1"/>
            <a:r>
              <a:rPr lang="en-US" dirty="0" smtClean="0"/>
              <a:t>Unbounded </a:t>
            </a:r>
            <a:r>
              <a:rPr lang="en-US" b="1" dirty="0" smtClean="0"/>
              <a:t>store buffers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Bound state and buffer (under-</a:t>
            </a:r>
            <a:r>
              <a:rPr lang="en-US" dirty="0" err="1" smtClean="0"/>
              <a:t>approx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[Automatic Inference of Memory </a:t>
            </a:r>
            <a:r>
              <a:rPr lang="en-US" sz="2700" dirty="0" smtClean="0"/>
              <a:t>Fences, FMCAD’10]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53000" y="1678378"/>
            <a:ext cx="3962400" cy="4798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04800" y="1676400"/>
            <a:ext cx="3962400" cy="4798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3137280" y="2438760"/>
              <a:ext cx="472680" cy="9770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1080" y="2422560"/>
                <a:ext cx="504360" cy="10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2779440" y="2565120"/>
              <a:ext cx="195480" cy="14457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4320" y="2555400"/>
                <a:ext cx="215640" cy="14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2081760" y="2607600"/>
              <a:ext cx="575280" cy="14130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70960" y="2597880"/>
                <a:ext cx="600480" cy="14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/>
              <p14:cNvContentPartPr/>
              <p14:nvPr/>
            </p14:nvContentPartPr>
            <p14:xfrm>
              <a:off x="2995800" y="4292760"/>
              <a:ext cx="514080" cy="10602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54361" y="3905040"/>
                <a:ext cx="1358278" cy="209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/>
          <p:cNvGrpSpPr/>
          <p:nvPr/>
        </p:nvGrpSpPr>
        <p:grpSpPr>
          <a:xfrm>
            <a:off x="812218" y="2594952"/>
            <a:ext cx="1940400" cy="2075760"/>
            <a:chOff x="5155618" y="2594952"/>
            <a:chExt cx="1940400" cy="20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4" name="Ink 43"/>
                <p14:cNvContentPartPr/>
                <p14:nvPr/>
              </p14:nvContentPartPr>
              <p14:xfrm>
                <a:off x="5155618" y="2594952"/>
                <a:ext cx="1011240" cy="17654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42298" y="2585232"/>
                  <a:ext cx="1038960" cy="17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/>
                <p14:cNvContentPartPr/>
                <p14:nvPr/>
              </p14:nvContentPartPr>
              <p14:xfrm>
                <a:off x="6626578" y="3009672"/>
                <a:ext cx="126720" cy="19656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12898" y="2995272"/>
                  <a:ext cx="155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/>
                <p14:cNvContentPartPr/>
                <p14:nvPr/>
              </p14:nvContentPartPr>
              <p14:xfrm>
                <a:off x="6959218" y="4515912"/>
                <a:ext cx="136800" cy="15480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45538" y="4503672"/>
                  <a:ext cx="165240" cy="180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Right Arrow 7"/>
          <p:cNvSpPr/>
          <p:nvPr/>
        </p:nvSpPr>
        <p:spPr>
          <a:xfrm>
            <a:off x="4412340" y="3652776"/>
            <a:ext cx="457200" cy="64572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/>
              <p14:cNvContentPartPr/>
              <p14:nvPr/>
            </p14:nvContentPartPr>
            <p14:xfrm>
              <a:off x="7428600" y="2550720"/>
              <a:ext cx="195480" cy="14457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13480" y="2541000"/>
                <a:ext cx="215640" cy="14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9" name="Ink 58"/>
              <p14:cNvContentPartPr/>
              <p14:nvPr/>
            </p14:nvContentPartPr>
            <p14:xfrm>
              <a:off x="6730920" y="2593200"/>
              <a:ext cx="575280" cy="14130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20120" y="2583480"/>
                <a:ext cx="600480" cy="14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0" name="Ink 59"/>
              <p14:cNvContentPartPr/>
              <p14:nvPr/>
            </p14:nvContentPartPr>
            <p14:xfrm>
              <a:off x="7630200" y="2604000"/>
              <a:ext cx="369000" cy="7686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19040" y="2593200"/>
                <a:ext cx="3934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4" name="Ink 63"/>
              <p14:cNvContentPartPr/>
              <p14:nvPr/>
            </p14:nvContentPartPr>
            <p14:xfrm>
              <a:off x="6427800" y="2578800"/>
              <a:ext cx="227520" cy="10015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12704" y="2571600"/>
                <a:ext cx="250883" cy="10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/>
          <p:cNvGrpSpPr/>
          <p:nvPr/>
        </p:nvGrpSpPr>
        <p:grpSpPr>
          <a:xfrm>
            <a:off x="5461378" y="2580552"/>
            <a:ext cx="1597680" cy="1765440"/>
            <a:chOff x="5155618" y="2594952"/>
            <a:chExt cx="1597680" cy="176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8" name="Ink 67"/>
                <p14:cNvContentPartPr/>
                <p14:nvPr/>
              </p14:nvContentPartPr>
              <p14:xfrm>
                <a:off x="5155618" y="2594952"/>
                <a:ext cx="1011240" cy="17654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42298" y="2585232"/>
                  <a:ext cx="1038960" cy="17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" name="Ink 68"/>
                <p14:cNvContentPartPr/>
                <p14:nvPr/>
              </p14:nvContentPartPr>
              <p14:xfrm>
                <a:off x="6626578" y="3009672"/>
                <a:ext cx="126720" cy="19656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12898" y="2995272"/>
                  <a:ext cx="15516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" name="Ink 6"/>
              <p14:cNvContentPartPr/>
              <p14:nvPr/>
            </p14:nvContentPartPr>
            <p14:xfrm>
              <a:off x="7210440" y="1969680"/>
              <a:ext cx="1023840" cy="1732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200000" y="1959240"/>
                <a:ext cx="1049760" cy="17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" name="Ink 9"/>
              <p14:cNvContentPartPr/>
              <p14:nvPr/>
            </p14:nvContentPartPr>
            <p14:xfrm>
              <a:off x="6285058" y="6032232"/>
              <a:ext cx="1568160" cy="364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272098" y="6017832"/>
                <a:ext cx="15958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" name="Ink 10"/>
              <p14:cNvContentPartPr/>
              <p14:nvPr/>
            </p14:nvContentPartPr>
            <p14:xfrm>
              <a:off x="5461560" y="3359280"/>
              <a:ext cx="2144840" cy="1777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448960" y="3352800"/>
                <a:ext cx="2176879" cy="17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" name="Ink 11"/>
              <p14:cNvContentPartPr/>
              <p14:nvPr/>
            </p14:nvContentPartPr>
            <p14:xfrm>
              <a:off x="5676120" y="1752600"/>
              <a:ext cx="1522080" cy="1660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665680" y="1738200"/>
                <a:ext cx="1546920" cy="16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" name="Ink 12"/>
              <p14:cNvContentPartPr/>
              <p14:nvPr/>
            </p14:nvContentPartPr>
            <p14:xfrm>
              <a:off x="2561280" y="1984080"/>
              <a:ext cx="1023840" cy="1732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550840" y="1973640"/>
                <a:ext cx="1049760" cy="17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4" name="Ink 13"/>
              <p14:cNvContentPartPr/>
              <p14:nvPr/>
            </p14:nvContentPartPr>
            <p14:xfrm>
              <a:off x="1026960" y="1767000"/>
              <a:ext cx="1521720" cy="1660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16522" y="1752600"/>
                <a:ext cx="1546554" cy="16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" name="Ink 14"/>
              <p14:cNvContentPartPr/>
              <p14:nvPr/>
            </p14:nvContentPartPr>
            <p14:xfrm>
              <a:off x="2459040" y="3920160"/>
              <a:ext cx="604800" cy="1993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54363" y="3905040"/>
                <a:ext cx="625668" cy="20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" name="Ink 15"/>
              <p14:cNvContentPartPr/>
              <p14:nvPr/>
            </p14:nvContentPartPr>
            <p14:xfrm>
              <a:off x="1778640" y="2593200"/>
              <a:ext cx="227520" cy="1001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63544" y="2586000"/>
                <a:ext cx="250883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/>
              <p14:cNvContentPartPr/>
              <p14:nvPr/>
            </p14:nvContentPartPr>
            <p14:xfrm>
              <a:off x="3461640" y="5283480"/>
              <a:ext cx="347400" cy="7171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48693" y="5267640"/>
                <a:ext cx="363943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" name="Ink 17"/>
              <p14:cNvContentPartPr/>
              <p14:nvPr/>
            </p14:nvContentPartPr>
            <p14:xfrm>
              <a:off x="812400" y="3373680"/>
              <a:ext cx="1033920" cy="1777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9800" y="3367200"/>
                <a:ext cx="1060560" cy="17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9" name="Ink 18"/>
              <p14:cNvContentPartPr/>
              <p14:nvPr/>
            </p14:nvContentPartPr>
            <p14:xfrm>
              <a:off x="1635898" y="6046632"/>
              <a:ext cx="1568160" cy="364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22938" y="6032232"/>
                <a:ext cx="1595880" cy="3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4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40"/>
    </mc:Choice>
    <mc:Fallback xmlns="">
      <p:transition spd="slow" advTm="4524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Demonic scheduling for dynamic exploration of executions</a:t>
            </a:r>
            <a:br>
              <a:rPr lang="en-US" sz="3200" dirty="0" smtClean="0"/>
            </a:br>
            <a:r>
              <a:rPr lang="en-US" sz="3200" dirty="0" smtClean="0"/>
              <a:t>[</a:t>
            </a:r>
            <a:r>
              <a:rPr lang="en-US" sz="2800" dirty="0"/>
              <a:t>Dynamic Synthesis for Relaxed Memory Models </a:t>
            </a:r>
            <a:r>
              <a:rPr lang="en-US" sz="2800" dirty="0" smtClean="0"/>
              <a:t>, PLDI’12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515753" y="6324600"/>
            <a:ext cx="811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Can infer fences for large tricky programs such as a lock-free memory allocator</a:t>
            </a:r>
            <a:endParaRPr lang="en-US" b="1" i="1" dirty="0"/>
          </a:p>
        </p:txBody>
      </p:sp>
      <p:sp>
        <p:nvSpPr>
          <p:cNvPr id="49" name="Rounded Rectangle 48"/>
          <p:cNvSpPr/>
          <p:nvPr/>
        </p:nvSpPr>
        <p:spPr>
          <a:xfrm>
            <a:off x="304800" y="1295400"/>
            <a:ext cx="3962400" cy="4798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0" name="Ink 49"/>
              <p14:cNvContentPartPr/>
              <p14:nvPr/>
            </p14:nvContentPartPr>
            <p14:xfrm>
              <a:off x="1026960" y="1386000"/>
              <a:ext cx="1521720" cy="1660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6522" y="1371600"/>
                <a:ext cx="1546554" cy="16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/>
              <p14:cNvContentPartPr/>
              <p14:nvPr/>
            </p14:nvContentPartPr>
            <p14:xfrm>
              <a:off x="3137280" y="2057760"/>
              <a:ext cx="472680" cy="9770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1080" y="2041560"/>
                <a:ext cx="504360" cy="10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4" name="Ink 53"/>
              <p14:cNvContentPartPr/>
              <p14:nvPr/>
            </p14:nvContentPartPr>
            <p14:xfrm>
              <a:off x="2779440" y="2184120"/>
              <a:ext cx="195480" cy="14457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4320" y="2174400"/>
                <a:ext cx="215640" cy="14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Ink 54"/>
              <p14:cNvContentPartPr/>
              <p14:nvPr/>
            </p14:nvContentPartPr>
            <p14:xfrm>
              <a:off x="2561280" y="1603080"/>
              <a:ext cx="1023840" cy="17326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50840" y="1592640"/>
                <a:ext cx="1049760" cy="17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/>
              <p14:cNvContentPartPr/>
              <p14:nvPr/>
            </p14:nvContentPartPr>
            <p14:xfrm>
              <a:off x="3128280" y="2026080"/>
              <a:ext cx="168840" cy="1389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13520" y="2013480"/>
                <a:ext cx="1872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7" name="Ink 56"/>
              <p14:cNvContentPartPr/>
              <p14:nvPr/>
            </p14:nvContentPartPr>
            <p14:xfrm>
              <a:off x="2081760" y="2226600"/>
              <a:ext cx="575280" cy="14130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70960" y="2216880"/>
                <a:ext cx="600480" cy="14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8" name="Ink 57"/>
              <p14:cNvContentPartPr/>
              <p14:nvPr/>
            </p14:nvContentPartPr>
            <p14:xfrm>
              <a:off x="2981040" y="2237400"/>
              <a:ext cx="369000" cy="76860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69880" y="2226600"/>
                <a:ext cx="3934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Ink 58"/>
              <p14:cNvContentPartPr/>
              <p14:nvPr/>
            </p14:nvContentPartPr>
            <p14:xfrm>
              <a:off x="2459040" y="3539160"/>
              <a:ext cx="1350000" cy="20804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54361" y="3524040"/>
                <a:ext cx="1358278" cy="20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0" name="Ink 59"/>
              <p14:cNvContentPartPr/>
              <p14:nvPr/>
            </p14:nvContentPartPr>
            <p14:xfrm>
              <a:off x="2649480" y="3945240"/>
              <a:ext cx="274680" cy="8042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35080" y="3935880"/>
                <a:ext cx="298440" cy="8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" name="Ink 60"/>
              <p14:cNvContentPartPr/>
              <p14:nvPr/>
            </p14:nvContentPartPr>
            <p14:xfrm>
              <a:off x="880440" y="4300920"/>
              <a:ext cx="32040" cy="2005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1440" y="4296960"/>
                <a:ext cx="450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" name="Ink 61"/>
              <p14:cNvContentPartPr/>
              <p14:nvPr/>
            </p14:nvContentPartPr>
            <p14:xfrm>
              <a:off x="1778640" y="2212200"/>
              <a:ext cx="227520" cy="10015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63544" y="2205000"/>
                <a:ext cx="250883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Ink 62"/>
              <p14:cNvContentPartPr/>
              <p14:nvPr/>
            </p14:nvContentPartPr>
            <p14:xfrm>
              <a:off x="812400" y="3581640"/>
              <a:ext cx="939960" cy="11887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9800" y="3576600"/>
                <a:ext cx="967680" cy="12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" name="Ink 63"/>
              <p14:cNvContentPartPr/>
              <p14:nvPr/>
            </p14:nvContentPartPr>
            <p14:xfrm>
              <a:off x="863160" y="2992680"/>
              <a:ext cx="983160" cy="7858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9840" y="2986200"/>
                <a:ext cx="1010520" cy="80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/>
          <p:cNvGrpSpPr/>
          <p:nvPr/>
        </p:nvGrpSpPr>
        <p:grpSpPr>
          <a:xfrm>
            <a:off x="812218" y="2213952"/>
            <a:ext cx="1940400" cy="2075760"/>
            <a:chOff x="5155618" y="2594952"/>
            <a:chExt cx="1940400" cy="20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6" name="Ink 65"/>
                <p14:cNvContentPartPr/>
                <p14:nvPr/>
              </p14:nvContentPartPr>
              <p14:xfrm>
                <a:off x="5155618" y="2594952"/>
                <a:ext cx="1011240" cy="17654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42298" y="2585232"/>
                  <a:ext cx="1038960" cy="17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7" name="Ink 66"/>
                <p14:cNvContentPartPr/>
                <p14:nvPr/>
              </p14:nvContentPartPr>
              <p14:xfrm>
                <a:off x="6626578" y="3009672"/>
                <a:ext cx="126720" cy="19656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12898" y="2995272"/>
                  <a:ext cx="155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8" name="Ink 67"/>
                <p14:cNvContentPartPr/>
                <p14:nvPr/>
              </p14:nvContentPartPr>
              <p14:xfrm>
                <a:off x="6959218" y="4515912"/>
                <a:ext cx="136800" cy="15480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45538" y="4503672"/>
                  <a:ext cx="16524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9" name="Ink 68"/>
              <p14:cNvContentPartPr/>
              <p14:nvPr/>
            </p14:nvContentPartPr>
            <p14:xfrm>
              <a:off x="1635898" y="5665632"/>
              <a:ext cx="1568160" cy="3646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22938" y="5651232"/>
                <a:ext cx="1595880" cy="392040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Right Arrow 69"/>
          <p:cNvSpPr/>
          <p:nvPr/>
        </p:nvSpPr>
        <p:spPr>
          <a:xfrm>
            <a:off x="4412340" y="3429000"/>
            <a:ext cx="457200" cy="64572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4953000" y="1295400"/>
            <a:ext cx="3962400" cy="4798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Ink 71"/>
              <p14:cNvContentPartPr/>
              <p14:nvPr/>
            </p14:nvContentPartPr>
            <p14:xfrm>
              <a:off x="5675160" y="1386000"/>
              <a:ext cx="1521720" cy="16603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64722" y="1371600"/>
                <a:ext cx="1546554" cy="16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" name="Ink 81"/>
              <p14:cNvContentPartPr/>
              <p14:nvPr/>
            </p14:nvContentPartPr>
            <p14:xfrm>
              <a:off x="6426840" y="2212200"/>
              <a:ext cx="227520" cy="10015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11744" y="2205000"/>
                <a:ext cx="250883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Ink 82"/>
              <p14:cNvContentPartPr/>
              <p14:nvPr/>
            </p14:nvContentPartPr>
            <p14:xfrm>
              <a:off x="5460600" y="3581640"/>
              <a:ext cx="939960" cy="11887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48000" y="3576600"/>
                <a:ext cx="967680" cy="12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4" name="Ink 83"/>
              <p14:cNvContentPartPr/>
              <p14:nvPr/>
            </p14:nvContentPartPr>
            <p14:xfrm>
              <a:off x="5511360" y="2992680"/>
              <a:ext cx="983160" cy="7858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98040" y="2986200"/>
                <a:ext cx="101052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6" name="Ink 85"/>
              <p14:cNvContentPartPr/>
              <p14:nvPr/>
            </p14:nvContentPartPr>
            <p14:xfrm>
              <a:off x="5460418" y="2213952"/>
              <a:ext cx="1011240" cy="176544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47098" y="2204232"/>
                <a:ext cx="1038960" cy="17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9" name="Ink 88"/>
              <p14:cNvContentPartPr/>
              <p14:nvPr/>
            </p14:nvContentPartPr>
            <p14:xfrm>
              <a:off x="6284098" y="5665632"/>
              <a:ext cx="1568160" cy="36468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271138" y="5651232"/>
                <a:ext cx="1595880" cy="3920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8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2667000"/>
            <a:ext cx="20574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2743200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LLVM-GCC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62000" y="3810000"/>
            <a:ext cx="2590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886200"/>
            <a:ext cx="18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LLVM Interpreter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447799" y="4267199"/>
            <a:ext cx="1358393" cy="3231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Threading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33400" y="5334000"/>
            <a:ext cx="1447800" cy="533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Demonic</a:t>
            </a:r>
          </a:p>
          <a:p>
            <a:pPr algn="ctr"/>
            <a:r>
              <a:rPr lang="en-US" b="1" dirty="0" smtClean="0"/>
              <a:t>Scheduler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133600" y="5334000"/>
            <a:ext cx="1447800" cy="533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Memory Model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191000" y="5334000"/>
            <a:ext cx="1905000" cy="533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Specification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91000" y="3810000"/>
            <a:ext cx="19050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Trace Analysis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7162800" y="3962400"/>
            <a:ext cx="1143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34197" y="4114800"/>
            <a:ext cx="11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SAT Solver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648200" y="2667000"/>
            <a:ext cx="3657600" cy="609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Fence Enforcement</a:t>
            </a:r>
            <a:endParaRPr lang="en-US" b="1" dirty="0"/>
          </a:p>
        </p:txBody>
      </p:sp>
      <p:cxnSp>
        <p:nvCxnSpPr>
          <p:cNvPr id="23" name="Straight Arrow Connector 22"/>
          <p:cNvCxnSpPr>
            <a:endCxn id="10" idx="0"/>
          </p:cNvCxnSpPr>
          <p:nvPr/>
        </p:nvCxnSpPr>
        <p:spPr>
          <a:xfrm rot="5400000">
            <a:off x="1828800" y="35814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990600" y="5029200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2591594" y="5028406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801394" y="5028406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3352800" y="4265611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096002" y="4267200"/>
            <a:ext cx="9905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353300" y="36195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352800" y="3276600"/>
            <a:ext cx="1295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1" idx="1"/>
          </p:cNvCxnSpPr>
          <p:nvPr/>
        </p:nvCxnSpPr>
        <p:spPr>
          <a:xfrm rot="10800000">
            <a:off x="3124200" y="297180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1218406" y="2437606"/>
            <a:ext cx="457200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2590006" y="2437606"/>
            <a:ext cx="457200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62000" y="1524000"/>
            <a:ext cx="132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Concurrent </a:t>
            </a:r>
          </a:p>
          <a:p>
            <a:r>
              <a:rPr lang="en-US" b="1" dirty="0" smtClean="0"/>
              <a:t>C/C++  code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38400" y="1752600"/>
            <a:ext cx="73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Client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3352800" y="4278868"/>
            <a:ext cx="66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trace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248400" y="4267200"/>
            <a:ext cx="941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Order </a:t>
            </a:r>
          </a:p>
          <a:p>
            <a:r>
              <a:rPr lang="en-US" b="1" dirty="0" smtClean="0"/>
              <a:t>formula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057400" y="327660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  <a:r>
              <a:rPr lang="en-US" b="1" dirty="0" err="1" smtClean="0"/>
              <a:t>bc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667000" y="328826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modified .</a:t>
            </a:r>
            <a:r>
              <a:rPr lang="en-US" b="1" dirty="0" err="1" smtClean="0"/>
              <a:t>bc</a:t>
            </a:r>
            <a:endParaRPr lang="en-US" b="1" dirty="0"/>
          </a:p>
        </p:txBody>
      </p:sp>
      <p:sp>
        <p:nvSpPr>
          <p:cNvPr id="96" name="Rectangle 95"/>
          <p:cNvSpPr/>
          <p:nvPr/>
        </p:nvSpPr>
        <p:spPr>
          <a:xfrm>
            <a:off x="7924800" y="5638800"/>
            <a:ext cx="609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7924800" y="5257800"/>
            <a:ext cx="609600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6618186" y="5224046"/>
            <a:ext cx="138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our extension</a:t>
            </a:r>
            <a:endParaRPr lang="en-US" sz="16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629400" y="5574268"/>
            <a:ext cx="1315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existing work</a:t>
            </a:r>
            <a:endParaRPr lang="en-US" sz="1600" b="1" dirty="0"/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6247606" y="2437606"/>
            <a:ext cx="457200" cy="1588"/>
          </a:xfrm>
          <a:prstGeom prst="straightConnector1">
            <a:avLst/>
          </a:prstGeom>
          <a:ln w="381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04137" y="1487269"/>
            <a:ext cx="2215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Fixed </a:t>
            </a:r>
            <a:r>
              <a:rPr lang="en-US" b="1" dirty="0" err="1" smtClean="0"/>
              <a:t>bytecode</a:t>
            </a:r>
            <a:r>
              <a:rPr lang="en-US" b="1" dirty="0" smtClean="0"/>
              <a:t> &amp;</a:t>
            </a:r>
          </a:p>
          <a:p>
            <a:r>
              <a:rPr lang="en-US" b="1" dirty="0" smtClean="0"/>
              <a:t>Fence location report</a:t>
            </a:r>
            <a:endParaRPr lang="en-US" b="1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152400" y="512064"/>
            <a:ext cx="89154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DFENCE: support for concurrency and RMM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7800362" y="3316069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atisfying</a:t>
            </a:r>
          </a:p>
          <a:p>
            <a:r>
              <a:rPr lang="en-US" b="1" dirty="0"/>
              <a:t>a</a:t>
            </a:r>
            <a:r>
              <a:rPr lang="en-US" b="1" dirty="0" smtClean="0"/>
              <a:t>ssignment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03564" y="6444734"/>
            <a:ext cx="613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Open-source, available at: http</a:t>
            </a:r>
            <a:r>
              <a:rPr lang="en-US" dirty="0"/>
              <a:t>://practicalsynthesis.org/fender/</a:t>
            </a:r>
          </a:p>
        </p:txBody>
      </p:sp>
    </p:spTree>
    <p:extLst>
      <p:ext uri="{BB962C8B-B14F-4D97-AF65-F5344CB8AC3E}">
        <p14:creationId xmlns:p14="http://schemas.microsoft.com/office/powerpoint/2010/main" val="22256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Verification under a relaxed </a:t>
            </a:r>
            <a:br>
              <a:rPr lang="en-US" dirty="0" smtClean="0"/>
            </a:br>
            <a:r>
              <a:rPr lang="en-US" dirty="0" smtClean="0"/>
              <a:t>memory model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52698" y="1953161"/>
            <a:ext cx="5606022" cy="2951678"/>
            <a:chOff x="2315474" y="2001322"/>
            <a:chExt cx="5606022" cy="2951678"/>
          </a:xfrm>
        </p:grpSpPr>
        <p:sp>
          <p:nvSpPr>
            <p:cNvPr id="5" name="TextBox 4"/>
            <p:cNvSpPr txBox="1"/>
            <p:nvPr/>
          </p:nvSpPr>
          <p:spPr>
            <a:xfrm>
              <a:off x="2315474" y="2306122"/>
              <a:ext cx="560602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dirty="0" smtClean="0"/>
                <a:t>P </a:t>
              </a:r>
              <a:r>
                <a:rPr lang="en-US" sz="16600" dirty="0" smtClean="0">
                  <a:sym typeface="Math B"/>
                </a:rPr>
                <a:t></a:t>
              </a:r>
              <a:r>
                <a:rPr lang="en-US" sz="16600" baseline="-25000" dirty="0" smtClean="0">
                  <a:sym typeface="Symbol"/>
                </a:rPr>
                <a:t>M</a:t>
              </a:r>
              <a:r>
                <a:rPr lang="en-US" sz="16600" dirty="0" smtClean="0">
                  <a:sym typeface="Math C"/>
                </a:rPr>
                <a:t> S</a:t>
              </a:r>
              <a:endParaRPr lang="en-US" sz="16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49074" y="2001322"/>
              <a:ext cx="7553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solidFill>
                    <a:srgbClr val="0070C0"/>
                  </a:solidFill>
                </a:rPr>
                <a:t>?</a:t>
              </a:r>
              <a:endParaRPr lang="en-US" sz="9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 1: Abstraction-Guided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Synthesis of synchronization via </a:t>
            </a:r>
            <a:r>
              <a:rPr lang="en-US" sz="2500" b="1" dirty="0"/>
              <a:t>abstract interpretation</a:t>
            </a:r>
          </a:p>
          <a:p>
            <a:pPr lvl="1"/>
            <a:r>
              <a:rPr lang="en-US" sz="2500" dirty="0"/>
              <a:t>Compute </a:t>
            </a:r>
            <a:r>
              <a:rPr lang="en-US" sz="2500" b="1" dirty="0"/>
              <a:t>over-approximation</a:t>
            </a:r>
            <a:r>
              <a:rPr lang="en-US" sz="2500" dirty="0"/>
              <a:t> of all possible program executions</a:t>
            </a:r>
          </a:p>
          <a:p>
            <a:pPr lvl="1"/>
            <a:r>
              <a:rPr lang="en-US" sz="2500" dirty="0"/>
              <a:t>Add </a:t>
            </a:r>
            <a:r>
              <a:rPr lang="en-US" sz="2500" b="1" dirty="0"/>
              <a:t>minimal synchronization </a:t>
            </a:r>
            <a:r>
              <a:rPr lang="en-US" sz="2500" dirty="0"/>
              <a:t>to avoid </a:t>
            </a:r>
            <a:br>
              <a:rPr lang="en-US" sz="2500" dirty="0"/>
            </a:br>
            <a:r>
              <a:rPr lang="en-US" sz="2500" dirty="0"/>
              <a:t>(over-approximation of) bad schedules</a:t>
            </a:r>
            <a:endParaRPr lang="en-US" sz="2900" dirty="0"/>
          </a:p>
          <a:p>
            <a:pPr>
              <a:buNone/>
            </a:pPr>
            <a:endParaRPr lang="en-US" sz="2500" dirty="0"/>
          </a:p>
          <a:p>
            <a:r>
              <a:rPr lang="en-US" sz="2500" b="1" dirty="0"/>
              <a:t>Interplay between abstraction and synchronization</a:t>
            </a:r>
          </a:p>
          <a:p>
            <a:pPr lvl="1"/>
            <a:r>
              <a:rPr lang="en-US" sz="2500" dirty="0"/>
              <a:t>Finer abstraction may enable  finer synchronization</a:t>
            </a:r>
          </a:p>
          <a:p>
            <a:pPr lvl="1"/>
            <a:r>
              <a:rPr lang="en-US" sz="2500" dirty="0"/>
              <a:t>Coarse synchronization may allow coarser abstraction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2000" y="6172200"/>
            <a:ext cx="8037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ffectLst/>
              </a:rPr>
              <a:t>Change the </a:t>
            </a:r>
            <a:r>
              <a:rPr lang="en-US" sz="3200" b="1" dirty="0" smtClean="0">
                <a:solidFill>
                  <a:schemeClr val="accent1"/>
                </a:solidFill>
                <a:effectLst/>
              </a:rPr>
              <a:t>abstraction</a:t>
            </a:r>
            <a:r>
              <a:rPr lang="en-US" sz="3200" dirty="0" smtClean="0">
                <a:effectLst/>
              </a:rPr>
              <a:t> to match the </a:t>
            </a:r>
            <a:r>
              <a:rPr lang="en-US" sz="3200" b="1" dirty="0" smtClean="0">
                <a:solidFill>
                  <a:schemeClr val="accent4"/>
                </a:solidFill>
                <a:effectLst/>
              </a:rPr>
              <a:t>program</a:t>
            </a:r>
            <a:endParaRPr lang="en-US" sz="32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14400"/>
          </a:xfrm>
        </p:spPr>
        <p:txBody>
          <a:bodyPr/>
          <a:lstStyle/>
          <a:p>
            <a:r>
              <a:rPr lang="en-US" sz="2800" dirty="0" smtClean="0"/>
              <a:t>A Standard Approach: Abstraction Refinement</a:t>
            </a:r>
            <a:endParaRPr lang="en-US" sz="2800" dirty="0"/>
          </a:p>
        </p:txBody>
      </p:sp>
      <p:sp>
        <p:nvSpPr>
          <p:cNvPr id="118" name="Oval 117"/>
          <p:cNvSpPr/>
          <p:nvPr/>
        </p:nvSpPr>
        <p:spPr>
          <a:xfrm>
            <a:off x="152400" y="1892808"/>
            <a:ext cx="1746504" cy="10789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</a:p>
          <a:p>
            <a:pPr algn="ctr"/>
            <a:r>
              <a:rPr lang="en-US" dirty="0"/>
              <a:t>P</a:t>
            </a:r>
          </a:p>
        </p:txBody>
      </p:sp>
      <p:sp>
        <p:nvSpPr>
          <p:cNvPr id="119" name="Oval 118"/>
          <p:cNvSpPr/>
          <p:nvPr/>
        </p:nvSpPr>
        <p:spPr>
          <a:xfrm>
            <a:off x="114300" y="3352800"/>
            <a:ext cx="2019300" cy="10789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Specification</a:t>
            </a:r>
          </a:p>
          <a:p>
            <a:pPr algn="ctr"/>
            <a:r>
              <a:rPr lang="en-US" dirty="0" smtClean="0"/>
              <a:t>S</a:t>
            </a:r>
          </a:p>
        </p:txBody>
      </p:sp>
      <p:cxnSp>
        <p:nvCxnSpPr>
          <p:cNvPr id="120" name="Curved Connector 119"/>
          <p:cNvCxnSpPr>
            <a:stCxn id="119" idx="6"/>
            <a:endCxn id="133" idx="1"/>
          </p:cNvCxnSpPr>
          <p:nvPr/>
        </p:nvCxnSpPr>
        <p:spPr>
          <a:xfrm>
            <a:off x="2133600" y="3892296"/>
            <a:ext cx="304800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endCxn id="132" idx="1"/>
          </p:cNvCxnSpPr>
          <p:nvPr/>
        </p:nvCxnSpPr>
        <p:spPr>
          <a:xfrm>
            <a:off x="5643797" y="5334814"/>
            <a:ext cx="2295751" cy="365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643203" y="3429000"/>
            <a:ext cx="1000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Abstract</a:t>
            </a:r>
          </a:p>
          <a:p>
            <a:pPr algn="ctr"/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114300" y="4788408"/>
            <a:ext cx="1943100" cy="107899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Abstraction</a:t>
            </a:r>
          </a:p>
          <a:p>
            <a:pPr algn="ctr"/>
            <a:r>
              <a:rPr lang="en-US" dirty="0">
                <a:sym typeface="Math A"/>
              </a:rPr>
              <a:t></a:t>
            </a:r>
            <a:endParaRPr lang="en-US" dirty="0"/>
          </a:p>
        </p:txBody>
      </p:sp>
      <p:cxnSp>
        <p:nvCxnSpPr>
          <p:cNvPr id="124" name="Curved Connector 123"/>
          <p:cNvCxnSpPr>
            <a:stCxn id="123" idx="6"/>
            <a:endCxn id="129" idx="2"/>
          </p:cNvCxnSpPr>
          <p:nvPr/>
        </p:nvCxnSpPr>
        <p:spPr>
          <a:xfrm>
            <a:off x="2057400" y="5327904"/>
            <a:ext cx="785352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4426392" y="4985004"/>
            <a:ext cx="1434217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Abstraction</a:t>
            </a:r>
            <a:br>
              <a:rPr lang="en-US" sz="1600" dirty="0" smtClean="0"/>
            </a:br>
            <a:r>
              <a:rPr lang="en-US" sz="1600" dirty="0" smtClean="0"/>
              <a:t>Refinement</a:t>
            </a:r>
            <a:endParaRPr lang="en-US" sz="1600" dirty="0"/>
          </a:p>
        </p:txBody>
      </p:sp>
      <p:cxnSp>
        <p:nvCxnSpPr>
          <p:cNvPr id="126" name="Curved Connector 125"/>
          <p:cNvCxnSpPr>
            <a:stCxn id="125" idx="1"/>
            <a:endCxn id="129" idx="6"/>
          </p:cNvCxnSpPr>
          <p:nvPr/>
        </p:nvCxnSpPr>
        <p:spPr>
          <a:xfrm rot="10800000">
            <a:off x="3710448" y="5327904"/>
            <a:ext cx="715944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/>
          <p:nvPr/>
        </p:nvCxnSpPr>
        <p:spPr>
          <a:xfrm rot="5400000">
            <a:off x="4874337" y="4683836"/>
            <a:ext cx="537533" cy="7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/>
          <p:cNvCxnSpPr>
            <a:stCxn id="129" idx="4"/>
            <a:endCxn id="125" idx="2"/>
          </p:cNvCxnSpPr>
          <p:nvPr/>
        </p:nvCxnSpPr>
        <p:spPr>
          <a:xfrm rot="5400000" flipH="1" flipV="1">
            <a:off x="4171950" y="4775453"/>
            <a:ext cx="76200" cy="1866901"/>
          </a:xfrm>
          <a:prstGeom prst="curvedConnector3">
            <a:avLst>
              <a:gd name="adj1" fmla="val -30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2842752" y="4908804"/>
            <a:ext cx="867696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Math A"/>
              </a:rPr>
              <a:t></a:t>
            </a:r>
            <a:endParaRPr lang="en-US" sz="2400" dirty="0"/>
          </a:p>
        </p:txBody>
      </p:sp>
      <p:cxnSp>
        <p:nvCxnSpPr>
          <p:cNvPr id="131" name="Curved Connector 130"/>
          <p:cNvCxnSpPr>
            <a:stCxn id="133" idx="3"/>
            <a:endCxn id="122" idx="1"/>
          </p:cNvCxnSpPr>
          <p:nvPr/>
        </p:nvCxnSpPr>
        <p:spPr>
          <a:xfrm flipV="1">
            <a:off x="4114800" y="3890665"/>
            <a:ext cx="528403" cy="163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939548" y="4876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3" name="Rounded Rectangle 132"/>
          <p:cNvSpPr/>
          <p:nvPr/>
        </p:nvSpPr>
        <p:spPr>
          <a:xfrm>
            <a:off x="2438400" y="3550626"/>
            <a:ext cx="1676400" cy="6833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Verify</a:t>
            </a:r>
            <a:endParaRPr lang="en-US" sz="1600" dirty="0"/>
          </a:p>
        </p:txBody>
      </p:sp>
      <p:cxnSp>
        <p:nvCxnSpPr>
          <p:cNvPr id="134" name="Curved Connector 133"/>
          <p:cNvCxnSpPr>
            <a:endCxn id="133" idx="2"/>
          </p:cNvCxnSpPr>
          <p:nvPr/>
        </p:nvCxnSpPr>
        <p:spPr>
          <a:xfrm rot="5400000" flipH="1" flipV="1">
            <a:off x="2916289" y="4593483"/>
            <a:ext cx="719828" cy="7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7924800" y="213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Valid</a:t>
            </a:r>
            <a:endParaRPr lang="en-US" dirty="0"/>
          </a:p>
        </p:txBody>
      </p:sp>
      <p:cxnSp>
        <p:nvCxnSpPr>
          <p:cNvPr id="27" name="Straight Arrow Connector 26"/>
          <p:cNvCxnSpPr>
            <a:endCxn id="148" idx="1"/>
          </p:cNvCxnSpPr>
          <p:nvPr/>
        </p:nvCxnSpPr>
        <p:spPr>
          <a:xfrm flipV="1">
            <a:off x="4114800" y="2318266"/>
            <a:ext cx="3810000" cy="126313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1784604" y="2546604"/>
            <a:ext cx="1149096" cy="92049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209800" y="1504336"/>
            <a:ext cx="5486400" cy="459166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0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1504336"/>
            <a:ext cx="5486400" cy="459166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1892808"/>
            <a:ext cx="1746504" cy="10789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</a:p>
          <a:p>
            <a:pPr algn="ctr"/>
            <a:r>
              <a:rPr lang="en-US" sz="1600" dirty="0"/>
              <a:t>P</a:t>
            </a:r>
          </a:p>
        </p:txBody>
      </p:sp>
      <p:cxnSp>
        <p:nvCxnSpPr>
          <p:cNvPr id="7" name="Curved Connector 6"/>
          <p:cNvCxnSpPr>
            <a:endCxn id="94" idx="1"/>
          </p:cNvCxnSpPr>
          <p:nvPr/>
        </p:nvCxnSpPr>
        <p:spPr>
          <a:xfrm>
            <a:off x="1905000" y="3892296"/>
            <a:ext cx="533400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3203" y="3429000"/>
            <a:ext cx="1000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Abstract</a:t>
            </a:r>
            <a:br>
              <a:rPr lang="en-US" dirty="0" smtClean="0"/>
            </a:br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14" name="Curved Connector 13"/>
          <p:cNvCxnSpPr/>
          <p:nvPr/>
        </p:nvCxnSpPr>
        <p:spPr>
          <a:xfrm>
            <a:off x="1860804" y="5357073"/>
            <a:ext cx="981948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6392" y="4985004"/>
            <a:ext cx="1434217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Abstraction</a:t>
            </a:r>
            <a:br>
              <a:rPr lang="en-US" sz="1600" dirty="0" smtClean="0"/>
            </a:br>
            <a:r>
              <a:rPr lang="en-US" sz="1600" dirty="0" smtClean="0"/>
              <a:t>Refinement</a:t>
            </a:r>
            <a:endParaRPr lang="en-US" sz="1600" dirty="0"/>
          </a:p>
        </p:txBody>
      </p:sp>
      <p:cxnSp>
        <p:nvCxnSpPr>
          <p:cNvPr id="16" name="Curved Connector 15"/>
          <p:cNvCxnSpPr/>
          <p:nvPr/>
        </p:nvCxnSpPr>
        <p:spPr>
          <a:xfrm rot="10800000">
            <a:off x="3710448" y="5357073"/>
            <a:ext cx="715944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4874337" y="4649868"/>
            <a:ext cx="537533" cy="7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2000" y="6172200"/>
            <a:ext cx="8095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ffectLst/>
              </a:rPr>
              <a:t>Change the </a:t>
            </a:r>
            <a:r>
              <a:rPr lang="en-US" sz="3200" b="1" dirty="0" smtClean="0">
                <a:solidFill>
                  <a:schemeClr val="accent4"/>
                </a:solidFill>
              </a:rPr>
              <a:t>program</a:t>
            </a:r>
            <a:r>
              <a:rPr lang="en-US" sz="3200" dirty="0" smtClean="0">
                <a:effectLst/>
              </a:rPr>
              <a:t> to match the </a:t>
            </a:r>
            <a:r>
              <a:rPr lang="en-US" sz="3200" b="1" dirty="0" smtClean="0">
                <a:solidFill>
                  <a:schemeClr val="accent1"/>
                </a:solidFill>
              </a:rPr>
              <a:t>abstraction</a:t>
            </a:r>
            <a:endParaRPr lang="en-US" sz="3200" b="1" dirty="0">
              <a:solidFill>
                <a:schemeClr val="accent4"/>
              </a:solidFill>
              <a:effectLst/>
            </a:endParaRPr>
          </a:p>
        </p:txBody>
      </p:sp>
      <p:cxnSp>
        <p:nvCxnSpPr>
          <p:cNvPr id="35" name="Curved Connector 34"/>
          <p:cNvCxnSpPr/>
          <p:nvPr/>
        </p:nvCxnSpPr>
        <p:spPr>
          <a:xfrm rot="5400000" flipH="1" flipV="1">
            <a:off x="4171950" y="4804622"/>
            <a:ext cx="76200" cy="1866901"/>
          </a:xfrm>
          <a:prstGeom prst="curvedConnector3">
            <a:avLst>
              <a:gd name="adj1" fmla="val -30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842752" y="4908804"/>
            <a:ext cx="867696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Math A"/>
              </a:rPr>
              <a:t></a:t>
            </a:r>
            <a:endParaRPr lang="en-US" sz="2400" dirty="0"/>
          </a:p>
        </p:txBody>
      </p:sp>
      <p:sp>
        <p:nvSpPr>
          <p:cNvPr id="64" name="Oval 63"/>
          <p:cNvSpPr/>
          <p:nvPr/>
        </p:nvSpPr>
        <p:spPr>
          <a:xfrm>
            <a:off x="2813256" y="2013204"/>
            <a:ext cx="943896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Symbol"/>
              </a:rPr>
              <a:t></a:t>
            </a:r>
            <a:endParaRPr lang="en-US" sz="2400" dirty="0"/>
          </a:p>
        </p:txBody>
      </p:sp>
      <p:cxnSp>
        <p:nvCxnSpPr>
          <p:cNvPr id="77" name="Curved Connector 76"/>
          <p:cNvCxnSpPr/>
          <p:nvPr/>
        </p:nvCxnSpPr>
        <p:spPr>
          <a:xfrm flipV="1">
            <a:off x="4114800" y="3919834"/>
            <a:ext cx="528403" cy="163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2438400" y="3550626"/>
            <a:ext cx="1676400" cy="6833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Verify</a:t>
            </a:r>
            <a:endParaRPr lang="en-US" sz="1600" dirty="0"/>
          </a:p>
        </p:txBody>
      </p:sp>
      <p:cxnSp>
        <p:nvCxnSpPr>
          <p:cNvPr id="96" name="Curved Connector 95"/>
          <p:cNvCxnSpPr/>
          <p:nvPr/>
        </p:nvCxnSpPr>
        <p:spPr>
          <a:xfrm rot="5400000" flipH="1" flipV="1">
            <a:off x="2916289" y="4622652"/>
            <a:ext cx="719828" cy="7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458200" cy="914400"/>
          </a:xfrm>
        </p:spPr>
        <p:txBody>
          <a:bodyPr/>
          <a:lstStyle/>
          <a:p>
            <a:r>
              <a:rPr lang="en-US" sz="2800" dirty="0" smtClean="0"/>
              <a:t>Abstraction-Guided Synthesis [VYY-POPL’10]</a:t>
            </a:r>
            <a:endParaRPr lang="en-US" sz="2800" dirty="0"/>
          </a:p>
        </p:txBody>
      </p:sp>
      <p:sp>
        <p:nvSpPr>
          <p:cNvPr id="27" name="Rounded Rectangle 26"/>
          <p:cNvSpPr/>
          <p:nvPr/>
        </p:nvSpPr>
        <p:spPr>
          <a:xfrm>
            <a:off x="4419600" y="2089404"/>
            <a:ext cx="1447800" cy="68580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Program</a:t>
            </a:r>
            <a:br>
              <a:rPr lang="en-US" sz="1600" dirty="0" smtClean="0"/>
            </a:br>
            <a:r>
              <a:rPr lang="en-US" sz="1600" dirty="0" smtClean="0"/>
              <a:t>Restriction</a:t>
            </a:r>
            <a:endParaRPr lang="en-US" sz="1600" dirty="0"/>
          </a:p>
        </p:txBody>
      </p:sp>
      <p:cxnSp>
        <p:nvCxnSpPr>
          <p:cNvPr id="28" name="Curved Connector 27"/>
          <p:cNvCxnSpPr/>
          <p:nvPr/>
        </p:nvCxnSpPr>
        <p:spPr>
          <a:xfrm rot="5400000" flipH="1" flipV="1">
            <a:off x="4816602" y="3131271"/>
            <a:ext cx="653796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0800000">
            <a:off x="3757152" y="2461473"/>
            <a:ext cx="662448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6200000" flipH="1">
            <a:off x="4357936" y="2018808"/>
            <a:ext cx="46551" cy="1524578"/>
          </a:xfrm>
          <a:prstGeom prst="curvedConnector3">
            <a:avLst>
              <a:gd name="adj1" fmla="val 754766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64" idx="4"/>
            <a:endCxn id="94" idx="0"/>
          </p:cNvCxnSpPr>
          <p:nvPr/>
        </p:nvCxnSpPr>
        <p:spPr>
          <a:xfrm rot="5400000">
            <a:off x="2931291" y="3196713"/>
            <a:ext cx="699222" cy="860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6248400" y="2089404"/>
            <a:ext cx="1295400" cy="68580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Implement</a:t>
            </a:r>
            <a:endParaRPr lang="en-US" sz="1600" dirty="0"/>
          </a:p>
        </p:txBody>
      </p:sp>
      <p:cxnSp>
        <p:nvCxnSpPr>
          <p:cNvPr id="86" name="Curved Connector 85"/>
          <p:cNvCxnSpPr/>
          <p:nvPr/>
        </p:nvCxnSpPr>
        <p:spPr>
          <a:xfrm>
            <a:off x="1898904" y="2461473"/>
            <a:ext cx="914352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64" idx="0"/>
            <a:endCxn id="59" idx="0"/>
          </p:cNvCxnSpPr>
          <p:nvPr/>
        </p:nvCxnSpPr>
        <p:spPr>
          <a:xfrm rot="16200000" flipH="1">
            <a:off x="5052552" y="245856"/>
            <a:ext cx="76200" cy="3610896"/>
          </a:xfrm>
          <a:prstGeom prst="curvedConnector3">
            <a:avLst>
              <a:gd name="adj1" fmla="val -30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85"/>
          <p:cNvCxnSpPr>
            <a:stCxn id="59" idx="3"/>
            <a:endCxn id="104" idx="2"/>
          </p:cNvCxnSpPr>
          <p:nvPr/>
        </p:nvCxnSpPr>
        <p:spPr>
          <a:xfrm>
            <a:off x="7543800" y="2432304"/>
            <a:ext cx="565378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8109178" y="2013204"/>
            <a:ext cx="8382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P’</a:t>
            </a:r>
          </a:p>
        </p:txBody>
      </p:sp>
      <p:cxnSp>
        <p:nvCxnSpPr>
          <p:cNvPr id="153" name="Curved Connector 152"/>
          <p:cNvCxnSpPr/>
          <p:nvPr/>
        </p:nvCxnSpPr>
        <p:spPr>
          <a:xfrm rot="16200000" flipH="1">
            <a:off x="4250326" y="-527201"/>
            <a:ext cx="38581" cy="5252966"/>
          </a:xfrm>
          <a:prstGeom prst="curvedConnector3">
            <a:avLst>
              <a:gd name="adj1" fmla="val -1002087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1784604" y="2575773"/>
            <a:ext cx="1149096" cy="92049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>
            <a:off x="5643797" y="5363983"/>
            <a:ext cx="2295751" cy="365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39548" y="4876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14300" y="3352800"/>
            <a:ext cx="2019300" cy="10789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Specification</a:t>
            </a:r>
          </a:p>
          <a:p>
            <a:pPr algn="ctr"/>
            <a:r>
              <a:rPr lang="en-US" dirty="0"/>
              <a:t>S</a:t>
            </a:r>
          </a:p>
        </p:txBody>
      </p:sp>
      <p:sp>
        <p:nvSpPr>
          <p:cNvPr id="42" name="Oval 41"/>
          <p:cNvSpPr/>
          <p:nvPr/>
        </p:nvSpPr>
        <p:spPr>
          <a:xfrm>
            <a:off x="114300" y="4788408"/>
            <a:ext cx="1943100" cy="107899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Abstraction</a:t>
            </a:r>
          </a:p>
          <a:p>
            <a:pPr algn="ctr"/>
            <a:r>
              <a:rPr lang="en-US" dirty="0">
                <a:sym typeface="Math A"/>
              </a:rPr>
              <a:t>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3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914400" y="1678379"/>
            <a:ext cx="3429000" cy="4572000"/>
          </a:xfrm>
        </p:spPr>
        <p:txBody>
          <a:bodyPr>
            <a:normAutofit fontScale="77500" lnSpcReduction="2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sz="2800" dirty="0" smtClean="0"/>
              <a:t>Compute </a:t>
            </a:r>
            <a:r>
              <a:rPr lang="en-US" sz="2800" b="1" dirty="0" smtClean="0"/>
              <a:t>over-approximation of</a:t>
            </a:r>
            <a:r>
              <a:rPr lang="en-US" sz="2800" dirty="0" smtClean="0"/>
              <a:t> </a:t>
            </a:r>
            <a:r>
              <a:rPr lang="en-US" sz="2800" b="1" dirty="0" smtClean="0"/>
              <a:t>reachable states</a:t>
            </a:r>
            <a:r>
              <a:rPr lang="en-US" sz="2800" dirty="0" smtClean="0"/>
              <a:t> for the program using </a:t>
            </a:r>
            <a:r>
              <a:rPr lang="en-US" sz="2800" b="1" dirty="0" smtClean="0"/>
              <a:t>sound abstractions</a:t>
            </a:r>
          </a:p>
          <a:p>
            <a:pPr marL="582930" indent="-514350">
              <a:buFont typeface="+mj-lt"/>
              <a:buAutoNum type="arabicPeriod"/>
            </a:pPr>
            <a:endParaRPr lang="en-US" sz="2800" dirty="0" smtClean="0"/>
          </a:p>
          <a:p>
            <a:pPr marL="582930" indent="-514350">
              <a:buFont typeface="+mj-lt"/>
              <a:buAutoNum type="arabicPeriod"/>
            </a:pPr>
            <a:r>
              <a:rPr lang="en-US" sz="2800" dirty="0" smtClean="0"/>
              <a:t>Compute </a:t>
            </a:r>
            <a:r>
              <a:rPr lang="en-US" sz="2800" b="1" dirty="0" smtClean="0"/>
              <a:t>weakest constraints</a:t>
            </a:r>
            <a:r>
              <a:rPr lang="en-US" sz="2800" dirty="0" smtClean="0"/>
              <a:t> on </a:t>
            </a:r>
            <a:r>
              <a:rPr lang="en-US" sz="2800" b="1" dirty="0" smtClean="0"/>
              <a:t>abstract execution</a:t>
            </a:r>
            <a:r>
              <a:rPr lang="en-US" sz="2800" dirty="0" smtClean="0"/>
              <a:t> that guarantee all “bad </a:t>
            </a:r>
            <a:r>
              <a:rPr lang="en-US" sz="2800" b="1" dirty="0" smtClean="0"/>
              <a:t>abstract</a:t>
            </a:r>
            <a:r>
              <a:rPr lang="en-US" sz="2800" dirty="0" smtClean="0"/>
              <a:t> states” are avoided</a:t>
            </a:r>
          </a:p>
          <a:p>
            <a:pPr marL="582930" indent="-514350">
              <a:buFont typeface="+mj-lt"/>
              <a:buAutoNum type="arabicPeriod"/>
            </a:pPr>
            <a:endParaRPr lang="en-US" sz="2800" dirty="0" smtClean="0"/>
          </a:p>
          <a:p>
            <a:pPr marL="582930" indent="-514350">
              <a:buFont typeface="+mj-lt"/>
              <a:buAutoNum type="arabicPeriod"/>
            </a:pPr>
            <a:r>
              <a:rPr lang="en-US" sz="2800" dirty="0" smtClean="0"/>
              <a:t>Implement the constraints with fences</a:t>
            </a:r>
          </a:p>
          <a:p>
            <a:pPr marL="1225296" lvl="2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3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Our Approach </a:t>
            </a:r>
            <a:r>
              <a:rPr lang="en-US" b="1" dirty="0" smtClean="0"/>
              <a:t>Revisited</a:t>
            </a:r>
            <a:r>
              <a:rPr lang="en-US" dirty="0" smtClean="0"/>
              <a:t>: Recipe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623460" y="1678378"/>
            <a:ext cx="3962400" cy="4798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107441" y="2072880"/>
            <a:ext cx="2817359" cy="3413520"/>
            <a:chOff x="5045810" y="1868465"/>
            <a:chExt cx="2817359" cy="34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6" name="Ink 25"/>
                <p14:cNvContentPartPr/>
                <p14:nvPr/>
              </p14:nvContentPartPr>
              <p14:xfrm>
                <a:off x="7358220" y="2554625"/>
                <a:ext cx="472680" cy="977040"/>
              </p14:xfrm>
            </p:contentPart>
          </mc:Choice>
          <mc:Fallback xmlns="">
            <p:pic>
              <p:nvPicPr>
                <p:cNvPr id="17" name="Ink 129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342020" y="2538425"/>
                  <a:ext cx="504360" cy="10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7" name="Ink 26"/>
                <p14:cNvContentPartPr/>
                <p14:nvPr/>
              </p14:nvContentPartPr>
              <p14:xfrm>
                <a:off x="7000380" y="2680985"/>
                <a:ext cx="195480" cy="1445760"/>
              </p14:xfrm>
            </p:contentPart>
          </mc:Choice>
          <mc:Fallback xmlns="">
            <p:pic>
              <p:nvPicPr>
                <p:cNvPr id="18" name="Ink 132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985260" y="2671265"/>
                  <a:ext cx="215640" cy="14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Ink 27"/>
                <p14:cNvContentPartPr/>
                <p14:nvPr/>
              </p14:nvContentPartPr>
              <p14:xfrm>
                <a:off x="7349220" y="2522945"/>
                <a:ext cx="168840" cy="138960"/>
              </p14:xfrm>
            </p:contentPart>
          </mc:Choice>
          <mc:Fallback xmlns="">
            <p:pic>
              <p:nvPicPr>
                <p:cNvPr id="19" name="Ink 179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7334460" y="2510345"/>
                  <a:ext cx="187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9" name="Ink 28"/>
                <p14:cNvContentPartPr/>
                <p14:nvPr/>
              </p14:nvContentPartPr>
              <p14:xfrm>
                <a:off x="6302700" y="2723465"/>
                <a:ext cx="575151" cy="1413000"/>
              </p14:xfrm>
            </p:contentPart>
          </mc:Choice>
          <mc:Fallback xmlns="">
            <p:pic>
              <p:nvPicPr>
                <p:cNvPr id="20" name="Ink 183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6291902" y="2713745"/>
                  <a:ext cx="600345" cy="14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0" name="Ink 29"/>
                <p14:cNvContentPartPr/>
                <p14:nvPr/>
              </p14:nvContentPartPr>
              <p14:xfrm>
                <a:off x="5999580" y="2709065"/>
                <a:ext cx="227520" cy="1001520"/>
              </p14:xfrm>
            </p:contentPart>
          </mc:Choice>
          <mc:Fallback xmlns="">
            <p:pic>
              <p:nvPicPr>
                <p:cNvPr id="21" name="Ink 229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5984100" y="2701865"/>
                  <a:ext cx="251280" cy="10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" name="Ink 31"/>
                <p14:cNvContentPartPr/>
                <p14:nvPr/>
              </p14:nvContentPartPr>
              <p14:xfrm>
                <a:off x="6782220" y="2099945"/>
                <a:ext cx="1023711" cy="1732680"/>
              </p14:xfrm>
            </p:contentPart>
          </mc:Choice>
          <mc:Fallback xmlns="">
            <p:pic>
              <p:nvPicPr>
                <p:cNvPr id="22" name="Ink 240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6771781" y="2089505"/>
                  <a:ext cx="1049628" cy="175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Ink 32"/>
                <p14:cNvContentPartPr/>
                <p14:nvPr/>
              </p14:nvContentPartPr>
              <p14:xfrm>
                <a:off x="5652180" y="1882865"/>
                <a:ext cx="1117440" cy="1565640"/>
              </p14:xfrm>
            </p:contentPart>
          </mc:Choice>
          <mc:Fallback xmlns="">
            <p:pic>
              <p:nvPicPr>
                <p:cNvPr id="23" name="Ink 247"/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5639220" y="1868465"/>
                  <a:ext cx="1145160" cy="15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4" name="Ink 33"/>
                <p14:cNvContentPartPr/>
                <p14:nvPr/>
              </p14:nvContentPartPr>
              <p14:xfrm>
                <a:off x="5287731" y="3571621"/>
                <a:ext cx="334080" cy="1528200"/>
              </p14:xfrm>
            </p:contentPart>
          </mc:Choice>
          <mc:Fallback xmlns="">
            <p:pic>
              <p:nvPicPr>
                <p:cNvPr id="24" name="Ink 248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5275491" y="3564421"/>
                  <a:ext cx="362160" cy="15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Ink 34"/>
                <p14:cNvContentPartPr/>
                <p14:nvPr/>
              </p14:nvContentPartPr>
              <p14:xfrm>
                <a:off x="6737940" y="4036025"/>
                <a:ext cx="1109751" cy="788760"/>
              </p14:xfrm>
            </p:contentPart>
          </mc:Choice>
          <mc:Fallback xmlns="">
            <p:pic>
              <p:nvPicPr>
                <p:cNvPr id="25" name="Ink 254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6725341" y="4020905"/>
                  <a:ext cx="1137828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Ink 35"/>
                <p14:cNvContentPartPr/>
                <p14:nvPr/>
              </p14:nvContentPartPr>
              <p14:xfrm>
                <a:off x="5535051" y="2668385"/>
                <a:ext cx="591969" cy="558356"/>
              </p14:xfrm>
            </p:contentPart>
          </mc:Choice>
          <mc:Fallback xmlns="">
            <p:pic>
              <p:nvPicPr>
                <p:cNvPr id="26" name="Ink 255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5519928" y="2657945"/>
                  <a:ext cx="617895" cy="583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Ink 36"/>
                <p14:cNvContentPartPr/>
                <p14:nvPr/>
              </p14:nvContentPartPr>
              <p14:xfrm>
                <a:off x="5056971" y="3241865"/>
                <a:ext cx="1010289" cy="2025360"/>
              </p14:xfrm>
            </p:contentPart>
          </mc:Choice>
          <mc:Fallback xmlns="">
            <p:pic>
              <p:nvPicPr>
                <p:cNvPr id="27" name="Ink 260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5045810" y="3227465"/>
                  <a:ext cx="1035492" cy="20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8" name="Ink 37"/>
                <p14:cNvContentPartPr/>
                <p14:nvPr/>
              </p14:nvContentPartPr>
              <p14:xfrm>
                <a:off x="5757531" y="4973465"/>
                <a:ext cx="190209" cy="257760"/>
              </p14:xfrm>
            </p:contentPart>
          </mc:Choice>
          <mc:Fallback xmlns="">
            <p:pic>
              <p:nvPicPr>
                <p:cNvPr id="29" name="Ink 261"/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5744562" y="4959785"/>
                  <a:ext cx="216867" cy="285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Rectangle 38"/>
          <p:cNvSpPr/>
          <p:nvPr/>
        </p:nvSpPr>
        <p:spPr>
          <a:xfrm>
            <a:off x="5943600" y="5943600"/>
            <a:ext cx="122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&lt;Formula&gt;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842"/>
    </mc:Choice>
    <mc:Fallback xmlns="">
      <p:transition advTm="6984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Abstractions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53000" y="1678378"/>
            <a:ext cx="3962400" cy="4798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638942" y="2087280"/>
            <a:ext cx="2583129" cy="3384360"/>
            <a:chOff x="5309402" y="2087280"/>
            <a:chExt cx="2583129" cy="33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0" name="Ink 129"/>
                <p14:cNvContentPartPr/>
                <p14:nvPr/>
              </p14:nvContentPartPr>
              <p14:xfrm>
                <a:off x="7419851" y="2759040"/>
                <a:ext cx="472680" cy="977040"/>
              </p14:xfrm>
            </p:contentPart>
          </mc:Choice>
          <mc:Fallback xmlns="">
            <p:pic>
              <p:nvPicPr>
                <p:cNvPr id="130" name="Ink 129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03651" y="2742840"/>
                  <a:ext cx="504360" cy="10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3" name="Ink 132"/>
                <p14:cNvContentPartPr/>
                <p14:nvPr/>
              </p14:nvContentPartPr>
              <p14:xfrm>
                <a:off x="7062011" y="2885400"/>
                <a:ext cx="195480" cy="1445760"/>
              </p14:xfrm>
            </p:contentPart>
          </mc:Choice>
          <mc:Fallback xmlns="">
            <p:pic>
              <p:nvPicPr>
                <p:cNvPr id="133" name="Ink 132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46891" y="2875680"/>
                  <a:ext cx="215640" cy="14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0" name="Ink 179"/>
                <p14:cNvContentPartPr/>
                <p14:nvPr/>
              </p14:nvContentPartPr>
              <p14:xfrm>
                <a:off x="7410851" y="2727360"/>
                <a:ext cx="168840" cy="138960"/>
              </p14:xfrm>
            </p:contentPart>
          </mc:Choice>
          <mc:Fallback xmlns="">
            <p:pic>
              <p:nvPicPr>
                <p:cNvPr id="180" name="Ink 17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96091" y="2714760"/>
                  <a:ext cx="187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4" name="Ink 183"/>
                <p14:cNvContentPartPr/>
                <p14:nvPr/>
              </p14:nvContentPartPr>
              <p14:xfrm>
                <a:off x="6364331" y="2927880"/>
                <a:ext cx="575151" cy="1413000"/>
              </p14:xfrm>
            </p:contentPart>
          </mc:Choice>
          <mc:Fallback xmlns="">
            <p:pic>
              <p:nvPicPr>
                <p:cNvPr id="184" name="Ink 183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53533" y="2918160"/>
                  <a:ext cx="600345" cy="14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0" name="Ink 229"/>
                <p14:cNvContentPartPr/>
                <p14:nvPr/>
              </p14:nvContentPartPr>
              <p14:xfrm>
                <a:off x="6061211" y="2913480"/>
                <a:ext cx="227520" cy="1001520"/>
              </p14:xfrm>
            </p:contentPart>
          </mc:Choice>
          <mc:Fallback xmlns="">
            <p:pic>
              <p:nvPicPr>
                <p:cNvPr id="230" name="Ink 229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46115" y="2906280"/>
                  <a:ext cx="250883" cy="10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1" name="Ink 240"/>
                <p14:cNvContentPartPr/>
                <p14:nvPr/>
              </p14:nvContentPartPr>
              <p14:xfrm>
                <a:off x="6843851" y="2304360"/>
                <a:ext cx="1023711" cy="1732680"/>
              </p14:xfrm>
            </p:contentPart>
          </mc:Choice>
          <mc:Fallback xmlns="">
            <p:pic>
              <p:nvPicPr>
                <p:cNvPr id="241" name="Ink 240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33412" y="2293920"/>
                  <a:ext cx="1049628" cy="175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8" name="Ink 247"/>
                <p14:cNvContentPartPr/>
                <p14:nvPr/>
              </p14:nvContentPartPr>
              <p14:xfrm>
                <a:off x="6216011" y="2087280"/>
                <a:ext cx="615240" cy="838440"/>
              </p14:xfrm>
            </p:contentPart>
          </mc:Choice>
          <mc:Fallback xmlns="">
            <p:pic>
              <p:nvPicPr>
                <p:cNvPr id="248" name="Ink 247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04858" y="2072880"/>
                  <a:ext cx="640785" cy="86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9" name="Ink 248"/>
                <p14:cNvContentPartPr/>
                <p14:nvPr/>
              </p14:nvContentPartPr>
              <p14:xfrm>
                <a:off x="5349362" y="3776036"/>
                <a:ext cx="334080" cy="1528200"/>
              </p14:xfrm>
            </p:contentPart>
          </mc:Choice>
          <mc:Fallback xmlns="">
            <p:pic>
              <p:nvPicPr>
                <p:cNvPr id="249" name="Ink 248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37122" y="3768836"/>
                  <a:ext cx="362160" cy="15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5" name="Ink 254"/>
                <p14:cNvContentPartPr/>
                <p14:nvPr/>
              </p14:nvContentPartPr>
              <p14:xfrm>
                <a:off x="6799571" y="4240440"/>
                <a:ext cx="928671" cy="788760"/>
              </p14:xfrm>
            </p:contentPart>
          </mc:Choice>
          <mc:Fallback xmlns="">
            <p:pic>
              <p:nvPicPr>
                <p:cNvPr id="255" name="Ink 254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86973" y="4225320"/>
                  <a:ext cx="957827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1" name="Ink 260"/>
                <p14:cNvContentPartPr/>
                <p14:nvPr/>
              </p14:nvContentPartPr>
              <p14:xfrm>
                <a:off x="5309402" y="3446280"/>
                <a:ext cx="819489" cy="2025360"/>
              </p14:xfrm>
            </p:contentPart>
          </mc:Choice>
          <mc:Fallback xmlns="">
            <p:pic>
              <p:nvPicPr>
                <p:cNvPr id="261" name="Ink 260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98960" y="3431880"/>
                  <a:ext cx="843973" cy="20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2" name="Ink 261"/>
                <p14:cNvContentPartPr/>
                <p14:nvPr/>
              </p14:nvContentPartPr>
              <p14:xfrm>
                <a:off x="5819162" y="5177880"/>
                <a:ext cx="190209" cy="257760"/>
              </p14:xfrm>
            </p:contentPart>
          </mc:Choice>
          <mc:Fallback xmlns="">
            <p:pic>
              <p:nvPicPr>
                <p:cNvPr id="262" name="Ink 261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06193" y="5164200"/>
                  <a:ext cx="216867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6" name="Ink 255"/>
                <p14:cNvContentPartPr/>
                <p14:nvPr/>
              </p14:nvContentPartPr>
              <p14:xfrm>
                <a:off x="5596682" y="2872800"/>
                <a:ext cx="591969" cy="558356"/>
              </p14:xfrm>
            </p:contentPart>
          </mc:Choice>
          <mc:Fallback xmlns="">
            <p:pic>
              <p:nvPicPr>
                <p:cNvPr id="256" name="Ink 255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81559" y="2862360"/>
                  <a:ext cx="617895" cy="5839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5490380" y="2941358"/>
            <a:ext cx="2687760" cy="2063880"/>
            <a:chOff x="5134585" y="2941358"/>
            <a:chExt cx="2687760" cy="20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" name="Ink 10"/>
                <p14:cNvContentPartPr/>
                <p14:nvPr/>
              </p14:nvContentPartPr>
              <p14:xfrm>
                <a:off x="5788705" y="2941358"/>
                <a:ext cx="98640" cy="9756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73585" y="2928038"/>
                  <a:ext cx="117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Ink 14"/>
                <p14:cNvContentPartPr/>
                <p14:nvPr/>
              </p14:nvContentPartPr>
              <p14:xfrm>
                <a:off x="6013345" y="3266078"/>
                <a:ext cx="616680" cy="20700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01105" y="3253838"/>
                  <a:ext cx="642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/>
                <p14:cNvContentPartPr/>
                <p14:nvPr/>
              </p14:nvContentPartPr>
              <p14:xfrm>
                <a:off x="5134585" y="4424558"/>
                <a:ext cx="702000" cy="1879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22705" y="4410518"/>
                  <a:ext cx="727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/>
                <p14:cNvContentPartPr/>
                <p14:nvPr/>
              </p14:nvContentPartPr>
              <p14:xfrm>
                <a:off x="7691665" y="4852238"/>
                <a:ext cx="130680" cy="15300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79425" y="4839638"/>
                  <a:ext cx="15624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4" name="Ink 223"/>
              <p14:cNvContentPartPr/>
              <p14:nvPr/>
            </p14:nvContentPartPr>
            <p14:xfrm>
              <a:off x="5782033" y="6055085"/>
              <a:ext cx="2484720" cy="27108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67633" y="6042829"/>
                <a:ext cx="2513160" cy="287662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Rounded Rectangle 27"/>
          <p:cNvSpPr/>
          <p:nvPr/>
        </p:nvSpPr>
        <p:spPr>
          <a:xfrm>
            <a:off x="304800" y="1676400"/>
            <a:ext cx="3962400" cy="4798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812400" y="1767000"/>
            <a:ext cx="2996640" cy="4233600"/>
            <a:chOff x="5155800" y="1767000"/>
            <a:chExt cx="2996640" cy="42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/>
                <p14:cNvContentPartPr/>
                <p14:nvPr/>
              </p14:nvContentPartPr>
              <p14:xfrm>
                <a:off x="5370360" y="1767000"/>
                <a:ext cx="1521720" cy="1660320"/>
              </p14:xfrm>
            </p:contentPart>
          </mc:Choice>
          <mc:Fallback xmlns="">
            <p:pic>
              <p:nvPicPr>
                <p:cNvPr id="110" name="Ink 109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59922" y="1752600"/>
                  <a:ext cx="1546554" cy="168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/>
                <p14:cNvContentPartPr/>
                <p14:nvPr/>
              </p14:nvContentPartPr>
              <p14:xfrm>
                <a:off x="7480680" y="2438760"/>
                <a:ext cx="472680" cy="977040"/>
              </p14:xfrm>
            </p:contentPart>
          </mc:Choice>
          <mc:Fallback xmlns="">
            <p:pic>
              <p:nvPicPr>
                <p:cNvPr id="130" name="Ink 129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64480" y="2422560"/>
                  <a:ext cx="504360" cy="10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/>
                <p14:cNvContentPartPr/>
                <p14:nvPr/>
              </p14:nvContentPartPr>
              <p14:xfrm>
                <a:off x="7122840" y="2565120"/>
                <a:ext cx="195480" cy="1445760"/>
              </p14:xfrm>
            </p:contentPart>
          </mc:Choice>
          <mc:Fallback xmlns="">
            <p:pic>
              <p:nvPicPr>
                <p:cNvPr id="133" name="Ink 132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07720" y="2555400"/>
                  <a:ext cx="215640" cy="14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/>
                <p14:cNvContentPartPr/>
                <p14:nvPr/>
              </p14:nvContentPartPr>
              <p14:xfrm>
                <a:off x="6904680" y="1984080"/>
                <a:ext cx="1023840" cy="1732680"/>
              </p14:xfrm>
            </p:contentPart>
          </mc:Choice>
          <mc:Fallback xmlns="">
            <p:pic>
              <p:nvPicPr>
                <p:cNvPr id="162" name="Ink 161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94240" y="1973640"/>
                  <a:ext cx="1049760" cy="175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/>
                <p14:cNvContentPartPr/>
                <p14:nvPr/>
              </p14:nvContentPartPr>
              <p14:xfrm>
                <a:off x="7471680" y="2407080"/>
                <a:ext cx="168840" cy="138960"/>
              </p14:xfrm>
            </p:contentPart>
          </mc:Choice>
          <mc:Fallback xmlns="">
            <p:pic>
              <p:nvPicPr>
                <p:cNvPr id="180" name="Ink 179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56920" y="2394480"/>
                  <a:ext cx="187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/>
                <p14:cNvContentPartPr/>
                <p14:nvPr/>
              </p14:nvContentPartPr>
              <p14:xfrm>
                <a:off x="6425160" y="2607600"/>
                <a:ext cx="575280" cy="1413000"/>
              </p14:xfrm>
            </p:contentPart>
          </mc:Choice>
          <mc:Fallback xmlns="">
            <p:pic>
              <p:nvPicPr>
                <p:cNvPr id="184" name="Ink 183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14360" y="2597880"/>
                  <a:ext cx="600480" cy="14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/>
                <p14:cNvContentPartPr/>
                <p14:nvPr/>
              </p14:nvContentPartPr>
              <p14:xfrm>
                <a:off x="7324440" y="2618400"/>
                <a:ext cx="369000" cy="768600"/>
              </p14:xfrm>
            </p:contentPart>
          </mc:Choice>
          <mc:Fallback xmlns="">
            <p:pic>
              <p:nvPicPr>
                <p:cNvPr id="214" name="Ink 213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13280" y="2607600"/>
                  <a:ext cx="39348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/>
                <p14:cNvContentPartPr/>
                <p14:nvPr/>
              </p14:nvContentPartPr>
              <p14:xfrm>
                <a:off x="6802440" y="3920160"/>
                <a:ext cx="1350000" cy="2080440"/>
              </p14:xfrm>
            </p:contentPart>
          </mc:Choice>
          <mc:Fallback xmlns="">
            <p:pic>
              <p:nvPicPr>
                <p:cNvPr id="215" name="Ink 214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97761" y="3905040"/>
                  <a:ext cx="1358278" cy="20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/>
                <p14:cNvContentPartPr/>
                <p14:nvPr/>
              </p14:nvContentPartPr>
              <p14:xfrm>
                <a:off x="6992880" y="4326240"/>
                <a:ext cx="274680" cy="804240"/>
              </p14:xfrm>
            </p:contentPart>
          </mc:Choice>
          <mc:Fallback xmlns="">
            <p:pic>
              <p:nvPicPr>
                <p:cNvPr id="219" name="Ink 218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78480" y="4316880"/>
                  <a:ext cx="29844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/>
                <p14:cNvContentPartPr/>
                <p14:nvPr/>
              </p14:nvContentPartPr>
              <p14:xfrm>
                <a:off x="5223840" y="4681920"/>
                <a:ext cx="32040" cy="200520"/>
              </p14:xfrm>
            </p:contentPart>
          </mc:Choice>
          <mc:Fallback xmlns="">
            <p:pic>
              <p:nvPicPr>
                <p:cNvPr id="229" name="Ink 228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14840" y="4677960"/>
                  <a:ext cx="45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/>
                <p14:cNvContentPartPr/>
                <p14:nvPr/>
              </p14:nvContentPartPr>
              <p14:xfrm>
                <a:off x="6122040" y="2593200"/>
                <a:ext cx="227520" cy="1001520"/>
              </p14:xfrm>
            </p:contentPart>
          </mc:Choice>
          <mc:Fallback xmlns="">
            <p:pic>
              <p:nvPicPr>
                <p:cNvPr id="230" name="Ink 229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06944" y="2586000"/>
                  <a:ext cx="250883" cy="10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/>
                <p14:cNvContentPartPr/>
                <p14:nvPr/>
              </p14:nvContentPartPr>
              <p14:xfrm>
                <a:off x="5155800" y="3962640"/>
                <a:ext cx="939960" cy="1188720"/>
              </p14:xfrm>
            </p:contentPart>
          </mc:Choice>
          <mc:Fallback xmlns="">
            <p:pic>
              <p:nvPicPr>
                <p:cNvPr id="231" name="Ink 230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43200" y="3957600"/>
                  <a:ext cx="967680" cy="12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/>
                <p14:cNvContentPartPr/>
                <p14:nvPr/>
              </p14:nvContentPartPr>
              <p14:xfrm>
                <a:off x="5206560" y="3373680"/>
                <a:ext cx="983160" cy="785880"/>
              </p14:xfrm>
            </p:contentPart>
          </mc:Choice>
          <mc:Fallback xmlns="">
            <p:pic>
              <p:nvPicPr>
                <p:cNvPr id="233" name="Ink 232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93240" y="3367200"/>
                  <a:ext cx="1010520" cy="80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812218" y="2594952"/>
            <a:ext cx="1940400" cy="2075760"/>
            <a:chOff x="5155618" y="2594952"/>
            <a:chExt cx="1940400" cy="20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/>
                <p14:cNvContentPartPr/>
                <p14:nvPr/>
              </p14:nvContentPartPr>
              <p14:xfrm>
                <a:off x="5155618" y="2594952"/>
                <a:ext cx="1011240" cy="17654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42298" y="2585232"/>
                  <a:ext cx="1038960" cy="17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/>
                <p14:cNvContentPartPr/>
                <p14:nvPr/>
              </p14:nvContentPartPr>
              <p14:xfrm>
                <a:off x="6626578" y="3009672"/>
                <a:ext cx="126720" cy="19656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12898" y="2995272"/>
                  <a:ext cx="155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/>
                <p14:cNvContentPartPr/>
                <p14:nvPr/>
              </p14:nvContentPartPr>
              <p14:xfrm>
                <a:off x="6959218" y="4515912"/>
                <a:ext cx="136800" cy="15480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45538" y="4503672"/>
                  <a:ext cx="16524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/>
              <p14:cNvContentPartPr/>
              <p14:nvPr/>
            </p14:nvContentPartPr>
            <p14:xfrm>
              <a:off x="1635898" y="6046632"/>
              <a:ext cx="1568160" cy="3646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22938" y="6032232"/>
                <a:ext cx="1595880" cy="3920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ight Arrow 7"/>
          <p:cNvSpPr/>
          <p:nvPr/>
        </p:nvSpPr>
        <p:spPr>
          <a:xfrm>
            <a:off x="4412340" y="3652776"/>
            <a:ext cx="457200" cy="64572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40"/>
    </mc:Choice>
    <mc:Fallback xmlns="">
      <p:transition spd="slow" advTm="4524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Approaches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476573"/>
              </p:ext>
            </p:extLst>
          </p:nvPr>
        </p:nvGraphicFramePr>
        <p:xfrm>
          <a:off x="304800" y="1676400"/>
          <a:ext cx="83820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8025"/>
                <a:gridCol w="1298575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Infinite-State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Unounded</a:t>
                      </a:r>
                      <a:r>
                        <a:rPr lang="en-US" dirty="0" smtClean="0"/>
                        <a:t>-buffer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Automatic Inference of Memory Fences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[FMCAD’10]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"/>
                        </a:rPr>
                        <a:t>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ym typeface="Wingdings"/>
                        </a:rPr>
                        <a:t>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Dynamic Synthesis for Relaxed Memory Models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[PLDI’12]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"/>
                        </a:rPr>
                        <a:t>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/>
                        </a:rPr>
                        <a:t>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Partial-Coherence Abstractions for Relaxed Memory Models [PLDI’11]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Wingdings"/>
                        </a:rPr>
                        <a:t>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/>
                        </a:rPr>
                        <a:t></a:t>
                      </a:r>
                      <a:endParaRPr lang="en-US" sz="180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Predicate Abstraction </a:t>
                      </a:r>
                      <a:r>
                        <a:rPr lang="en-US" dirty="0" smtClean="0"/>
                        <a:t>for Relaxed Memory Models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[SAS’13]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Synthesis of Memory Fences via </a:t>
                      </a:r>
                      <a:r>
                        <a:rPr lang="en-US" b="1" dirty="0" smtClean="0"/>
                        <a:t>Refinement Propagation </a:t>
                      </a:r>
                      <a:r>
                        <a:rPr lang="en-US" dirty="0" smtClean="0"/>
                        <a:t>[SAS’14]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 Program Transformation for</a:t>
                      </a:r>
                    </a:p>
                    <a:p>
                      <a:r>
                        <a:rPr lang="en-US" dirty="0" smtClean="0"/>
                        <a:t>Verification under Relaxed Models</a:t>
                      </a:r>
                    </a:p>
                    <a:p>
                      <a:r>
                        <a:rPr lang="en-US" dirty="0" smtClean="0"/>
                        <a:t>[in</a:t>
                      </a:r>
                      <a:r>
                        <a:rPr lang="en-US" baseline="0" dirty="0" smtClean="0"/>
                        <a:t> progress]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04800" y="4274757"/>
            <a:ext cx="8382000" cy="652423"/>
          </a:xfrm>
          <a:prstGeom prst="round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4930329"/>
            <a:ext cx="8382000" cy="652423"/>
          </a:xfrm>
          <a:prstGeom prst="round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Partial Coherence Abstractions [PLDI’11]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83"/>
          <p:cNvGrpSpPr/>
          <p:nvPr/>
        </p:nvGrpSpPr>
        <p:grpSpPr>
          <a:xfrm>
            <a:off x="1905000" y="3456944"/>
            <a:ext cx="5410200" cy="2514600"/>
            <a:chOff x="1905000" y="2590800"/>
            <a:chExt cx="5410200" cy="2514600"/>
          </a:xfrm>
        </p:grpSpPr>
        <p:grpSp>
          <p:nvGrpSpPr>
            <p:cNvPr id="5" name="Group 5"/>
            <p:cNvGrpSpPr/>
            <p:nvPr/>
          </p:nvGrpSpPr>
          <p:grpSpPr>
            <a:xfrm>
              <a:off x="3733800" y="2853872"/>
              <a:ext cx="2057400" cy="458817"/>
              <a:chOff x="1143000" y="292100"/>
              <a:chExt cx="2057400" cy="45881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143000" y="528967"/>
                <a:ext cx="20574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1430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371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9718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743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600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514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81200" y="292100"/>
                <a:ext cx="439544" cy="381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…</a:t>
                </a:r>
                <a:endParaRPr lang="en-US" sz="2800" dirty="0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905000" y="2743200"/>
              <a:ext cx="914400" cy="914400"/>
            </a:xfrm>
            <a:prstGeom prst="roundRect">
              <a:avLst/>
            </a:prstGeom>
            <a:solidFill>
              <a:srgbClr val="6E97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P0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400800" y="2897217"/>
              <a:ext cx="914400" cy="2082800"/>
            </a:xfrm>
            <a:prstGeom prst="roundRect">
              <a:avLst/>
            </a:prstGeom>
            <a:solidFill>
              <a:srgbClr val="6E97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Main</a:t>
              </a:r>
            </a:p>
            <a:p>
              <a:pPr algn="ctr"/>
              <a:r>
                <a:rPr lang="en-US" sz="1400" dirty="0" smtClean="0"/>
                <a:t>Memory</a:t>
              </a:r>
              <a:endParaRPr lang="en-US" sz="1400" dirty="0"/>
            </a:p>
          </p:txBody>
        </p:sp>
        <p:cxnSp>
          <p:nvCxnSpPr>
            <p:cNvPr id="16" name="Curved Connector 15"/>
            <p:cNvCxnSpPr>
              <a:stCxn id="14" idx="3"/>
            </p:cNvCxnSpPr>
            <p:nvPr/>
          </p:nvCxnSpPr>
          <p:spPr>
            <a:xfrm>
              <a:off x="2819400" y="3200400"/>
              <a:ext cx="914400" cy="1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>
              <a:off x="5791200" y="3201714"/>
              <a:ext cx="609600" cy="45588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6"/>
            <p:cNvGrpSpPr/>
            <p:nvPr/>
          </p:nvGrpSpPr>
          <p:grpSpPr>
            <a:xfrm>
              <a:off x="3733800" y="4301672"/>
              <a:ext cx="2057400" cy="458817"/>
              <a:chOff x="1143000" y="292100"/>
              <a:chExt cx="2057400" cy="458817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143000" y="528967"/>
                <a:ext cx="20574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1430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1371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9718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2743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1600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514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981200" y="292100"/>
                <a:ext cx="439544" cy="381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…</a:t>
                </a:r>
                <a:endParaRPr lang="en-US" sz="2800" dirty="0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1905000" y="4191000"/>
              <a:ext cx="914400" cy="914400"/>
            </a:xfrm>
            <a:prstGeom prst="roundRect">
              <a:avLst/>
            </a:prstGeom>
            <a:solidFill>
              <a:srgbClr val="6E97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P1</a:t>
              </a:r>
              <a:endParaRPr lang="en-US" sz="1400" dirty="0"/>
            </a:p>
          </p:txBody>
        </p:sp>
        <p:cxnSp>
          <p:nvCxnSpPr>
            <p:cNvPr id="28" name="Curved Connector 27"/>
            <p:cNvCxnSpPr>
              <a:stCxn id="27" idx="3"/>
            </p:cNvCxnSpPr>
            <p:nvPr/>
          </p:nvCxnSpPr>
          <p:spPr>
            <a:xfrm>
              <a:off x="2819400" y="4648200"/>
              <a:ext cx="914400" cy="1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flipV="1">
              <a:off x="5791200" y="4343400"/>
              <a:ext cx="609600" cy="30611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5"/>
            <p:cNvGrpSpPr/>
            <p:nvPr/>
          </p:nvGrpSpPr>
          <p:grpSpPr>
            <a:xfrm>
              <a:off x="3733800" y="3124200"/>
              <a:ext cx="2057400" cy="458817"/>
              <a:chOff x="1143000" y="292100"/>
              <a:chExt cx="2057400" cy="45881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143000" y="528967"/>
                <a:ext cx="20574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1430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371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9718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2743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600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514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81200" y="292100"/>
                <a:ext cx="439544" cy="381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…</a:t>
                </a:r>
                <a:endParaRPr lang="en-US" sz="2800" dirty="0"/>
              </a:p>
            </p:txBody>
          </p:sp>
        </p:grpSp>
        <p:cxnSp>
          <p:nvCxnSpPr>
            <p:cNvPr id="39" name="Curved Connector 38"/>
            <p:cNvCxnSpPr/>
            <p:nvPr/>
          </p:nvCxnSpPr>
          <p:spPr>
            <a:xfrm>
              <a:off x="2819400" y="3470728"/>
              <a:ext cx="914400" cy="1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endCxn id="15" idx="1"/>
            </p:cNvCxnSpPr>
            <p:nvPr/>
          </p:nvCxnSpPr>
          <p:spPr>
            <a:xfrm>
              <a:off x="5791200" y="3472042"/>
              <a:ext cx="609600" cy="46657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5"/>
            <p:cNvGrpSpPr/>
            <p:nvPr/>
          </p:nvGrpSpPr>
          <p:grpSpPr>
            <a:xfrm>
              <a:off x="3733800" y="2590800"/>
              <a:ext cx="2057400" cy="458817"/>
              <a:chOff x="1143000" y="292100"/>
              <a:chExt cx="2057400" cy="458817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143000" y="528967"/>
                <a:ext cx="20574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11430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1371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29718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43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1600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514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981200" y="292100"/>
                <a:ext cx="439544" cy="381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…</a:t>
                </a:r>
                <a:endParaRPr lang="en-US" sz="2800" dirty="0"/>
              </a:p>
            </p:txBody>
          </p:sp>
        </p:grpSp>
        <p:cxnSp>
          <p:nvCxnSpPr>
            <p:cNvPr id="50" name="Curved Connector 49"/>
            <p:cNvCxnSpPr/>
            <p:nvPr/>
          </p:nvCxnSpPr>
          <p:spPr>
            <a:xfrm>
              <a:off x="2819400" y="2937328"/>
              <a:ext cx="914400" cy="1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/>
            <p:nvPr/>
          </p:nvCxnSpPr>
          <p:spPr>
            <a:xfrm>
              <a:off x="5791200" y="2938642"/>
              <a:ext cx="609600" cy="49035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66"/>
            <p:cNvGrpSpPr/>
            <p:nvPr/>
          </p:nvGrpSpPr>
          <p:grpSpPr>
            <a:xfrm>
              <a:off x="3733800" y="4038600"/>
              <a:ext cx="2057400" cy="458817"/>
              <a:chOff x="1143000" y="292100"/>
              <a:chExt cx="2057400" cy="458817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1143000" y="528967"/>
                <a:ext cx="20574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11430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1371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9718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2743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1600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2514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981200" y="292100"/>
                <a:ext cx="439544" cy="381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…</a:t>
                </a:r>
                <a:endParaRPr lang="en-US" sz="2800" dirty="0"/>
              </a:p>
            </p:txBody>
          </p:sp>
        </p:grpSp>
        <p:cxnSp>
          <p:nvCxnSpPr>
            <p:cNvPr id="61" name="Curved Connector 60"/>
            <p:cNvCxnSpPr/>
            <p:nvPr/>
          </p:nvCxnSpPr>
          <p:spPr>
            <a:xfrm>
              <a:off x="2819400" y="4385128"/>
              <a:ext cx="914400" cy="1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/>
            <p:cNvCxnSpPr/>
            <p:nvPr/>
          </p:nvCxnSpPr>
          <p:spPr>
            <a:xfrm flipV="1">
              <a:off x="5791200" y="4114800"/>
              <a:ext cx="609600" cy="27164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6"/>
            <p:cNvGrpSpPr/>
            <p:nvPr/>
          </p:nvGrpSpPr>
          <p:grpSpPr>
            <a:xfrm>
              <a:off x="3733800" y="4572000"/>
              <a:ext cx="2057400" cy="458817"/>
              <a:chOff x="1143000" y="292100"/>
              <a:chExt cx="2057400" cy="458817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143000" y="528967"/>
                <a:ext cx="20574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11430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1371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29718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2743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1600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514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981200" y="292100"/>
                <a:ext cx="439544" cy="381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…</a:t>
                </a:r>
                <a:endParaRPr lang="en-US" sz="2800" dirty="0"/>
              </a:p>
            </p:txBody>
          </p:sp>
        </p:grpSp>
        <p:cxnSp>
          <p:nvCxnSpPr>
            <p:cNvPr id="72" name="Curved Connector 71"/>
            <p:cNvCxnSpPr/>
            <p:nvPr/>
          </p:nvCxnSpPr>
          <p:spPr>
            <a:xfrm>
              <a:off x="2819400" y="4918528"/>
              <a:ext cx="914400" cy="1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urved Connector 72"/>
            <p:cNvCxnSpPr/>
            <p:nvPr/>
          </p:nvCxnSpPr>
          <p:spPr>
            <a:xfrm flipV="1">
              <a:off x="5791200" y="4613728"/>
              <a:ext cx="609600" cy="30611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048000" y="2667000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flag0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048000" y="2907268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flag1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048000" y="318304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turn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48000" y="4100286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flag0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048000" y="4369582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flag1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048000" y="464535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turn</a:t>
              </a:r>
              <a:endParaRPr lang="en-US" dirty="0"/>
            </a:p>
          </p:txBody>
        </p:sp>
        <p:cxnSp>
          <p:nvCxnSpPr>
            <p:cNvPr id="80" name="Shape 37"/>
            <p:cNvCxnSpPr/>
            <p:nvPr/>
          </p:nvCxnSpPr>
          <p:spPr>
            <a:xfrm rot="16200000" flipV="1">
              <a:off x="4533092" y="572309"/>
              <a:ext cx="154017" cy="4495800"/>
            </a:xfrm>
            <a:prstGeom prst="curvedConnector3">
              <a:avLst>
                <a:gd name="adj1" fmla="val 24842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/>
            <p:nvPr/>
          </p:nvCxnSpPr>
          <p:spPr>
            <a:xfrm rot="5400000">
              <a:off x="4547409" y="2794808"/>
              <a:ext cx="125383" cy="4495800"/>
            </a:xfrm>
            <a:prstGeom prst="curvedConnector3">
              <a:avLst>
                <a:gd name="adj1" fmla="val 28232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hape 113"/>
            <p:cNvCxnSpPr>
              <a:endCxn id="14" idx="2"/>
            </p:cNvCxnSpPr>
            <p:nvPr/>
          </p:nvCxnSpPr>
          <p:spPr>
            <a:xfrm rot="5400000">
              <a:off x="3067859" y="2877358"/>
              <a:ext cx="74583" cy="1485900"/>
            </a:xfrm>
            <a:prstGeom prst="curvedConnector3">
              <a:avLst>
                <a:gd name="adj1" fmla="val 40650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hape 114"/>
            <p:cNvCxnSpPr>
              <a:endCxn id="27" idx="0"/>
            </p:cNvCxnSpPr>
            <p:nvPr/>
          </p:nvCxnSpPr>
          <p:spPr>
            <a:xfrm rot="16200000" flipV="1">
              <a:off x="3062917" y="3490284"/>
              <a:ext cx="84467" cy="1485900"/>
            </a:xfrm>
            <a:prstGeom prst="curvedConnector3">
              <a:avLst>
                <a:gd name="adj1" fmla="val 37063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62"/>
          <p:cNvGrpSpPr/>
          <p:nvPr/>
        </p:nvGrpSpPr>
        <p:grpSpPr>
          <a:xfrm>
            <a:off x="1905000" y="2539735"/>
            <a:ext cx="5410200" cy="3512132"/>
            <a:chOff x="1619991" y="4183449"/>
            <a:chExt cx="5410200" cy="3512132"/>
          </a:xfrm>
        </p:grpSpPr>
        <p:grpSp>
          <p:nvGrpSpPr>
            <p:cNvPr id="85" name="Group 84"/>
            <p:cNvGrpSpPr/>
            <p:nvPr/>
          </p:nvGrpSpPr>
          <p:grpSpPr>
            <a:xfrm>
              <a:off x="1619991" y="4183449"/>
              <a:ext cx="5410200" cy="3512132"/>
              <a:chOff x="1600200" y="2057400"/>
              <a:chExt cx="5410200" cy="3512132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1600200" y="3124200"/>
                <a:ext cx="914400" cy="914400"/>
              </a:xfrm>
              <a:prstGeom prst="roundRect">
                <a:avLst/>
              </a:prstGeom>
              <a:solidFill>
                <a:srgbClr val="6E97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P0</a:t>
                </a:r>
                <a:endParaRPr lang="en-US" sz="1400" dirty="0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6096000" y="3278217"/>
                <a:ext cx="914400" cy="2082800"/>
              </a:xfrm>
              <a:prstGeom prst="roundRect">
                <a:avLst/>
              </a:prstGeom>
              <a:solidFill>
                <a:srgbClr val="6E97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Main</a:t>
                </a:r>
              </a:p>
              <a:p>
                <a:pPr algn="ctr"/>
                <a:r>
                  <a:rPr lang="en-US" sz="1400" dirty="0" smtClean="0"/>
                  <a:t>Memory</a:t>
                </a:r>
                <a:endParaRPr lang="en-US" sz="1400" dirty="0"/>
              </a:p>
            </p:txBody>
          </p:sp>
          <p:cxnSp>
            <p:nvCxnSpPr>
              <p:cNvPr id="88" name="Curved Connector 87"/>
              <p:cNvCxnSpPr>
                <a:stCxn id="86" idx="3"/>
              </p:cNvCxnSpPr>
              <p:nvPr/>
            </p:nvCxnSpPr>
            <p:spPr>
              <a:xfrm>
                <a:off x="2514600" y="3581400"/>
                <a:ext cx="914400" cy="131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urved Connector 88"/>
              <p:cNvCxnSpPr/>
              <p:nvPr/>
            </p:nvCxnSpPr>
            <p:spPr>
              <a:xfrm>
                <a:off x="5486400" y="3582714"/>
                <a:ext cx="609600" cy="455886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ounded Rectangle 89"/>
              <p:cNvSpPr/>
              <p:nvPr/>
            </p:nvSpPr>
            <p:spPr>
              <a:xfrm>
                <a:off x="1600200" y="4572000"/>
                <a:ext cx="914400" cy="914400"/>
              </a:xfrm>
              <a:prstGeom prst="roundRect">
                <a:avLst/>
              </a:prstGeom>
              <a:solidFill>
                <a:srgbClr val="6E97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P1</a:t>
                </a:r>
                <a:endParaRPr lang="en-US" sz="1400" dirty="0"/>
              </a:p>
            </p:txBody>
          </p:sp>
          <p:cxnSp>
            <p:nvCxnSpPr>
              <p:cNvPr id="91" name="Curved Connector 90"/>
              <p:cNvCxnSpPr>
                <a:stCxn id="90" idx="3"/>
              </p:cNvCxnSpPr>
              <p:nvPr/>
            </p:nvCxnSpPr>
            <p:spPr>
              <a:xfrm>
                <a:off x="2514600" y="5029200"/>
                <a:ext cx="914400" cy="131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urved Connector 91"/>
              <p:cNvCxnSpPr/>
              <p:nvPr/>
            </p:nvCxnSpPr>
            <p:spPr>
              <a:xfrm flipV="1">
                <a:off x="5486400" y="4572000"/>
                <a:ext cx="609600" cy="458516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urved Connector 92"/>
              <p:cNvCxnSpPr>
                <a:endCxn id="141" idx="3"/>
              </p:cNvCxnSpPr>
              <p:nvPr/>
            </p:nvCxnSpPr>
            <p:spPr>
              <a:xfrm>
                <a:off x="2514600" y="3851728"/>
                <a:ext cx="914400" cy="114138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urved Connector 93"/>
              <p:cNvCxnSpPr>
                <a:stCxn id="141" idx="1"/>
                <a:endCxn id="87" idx="1"/>
              </p:cNvCxnSpPr>
              <p:nvPr/>
            </p:nvCxnSpPr>
            <p:spPr>
              <a:xfrm>
                <a:off x="5486400" y="3965866"/>
                <a:ext cx="609600" cy="353751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urved Connector 94"/>
              <p:cNvCxnSpPr/>
              <p:nvPr/>
            </p:nvCxnSpPr>
            <p:spPr>
              <a:xfrm flipV="1">
                <a:off x="2514600" y="3203866"/>
                <a:ext cx="914400" cy="114462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urved Connector 95"/>
              <p:cNvCxnSpPr/>
              <p:nvPr/>
            </p:nvCxnSpPr>
            <p:spPr>
              <a:xfrm>
                <a:off x="5486400" y="3203866"/>
                <a:ext cx="609600" cy="60613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urved Connector 96"/>
              <p:cNvCxnSpPr>
                <a:endCxn id="136" idx="3"/>
              </p:cNvCxnSpPr>
              <p:nvPr/>
            </p:nvCxnSpPr>
            <p:spPr>
              <a:xfrm flipV="1">
                <a:off x="2514600" y="4651666"/>
                <a:ext cx="914400" cy="114462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urved Connector 97"/>
              <p:cNvCxnSpPr>
                <a:stCxn id="136" idx="1"/>
                <a:endCxn id="87" idx="1"/>
              </p:cNvCxnSpPr>
              <p:nvPr/>
            </p:nvCxnSpPr>
            <p:spPr>
              <a:xfrm flipV="1">
                <a:off x="5486400" y="4319617"/>
                <a:ext cx="609600" cy="332049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urved Connector 98"/>
              <p:cNvCxnSpPr>
                <a:endCxn id="126" idx="3"/>
              </p:cNvCxnSpPr>
              <p:nvPr/>
            </p:nvCxnSpPr>
            <p:spPr>
              <a:xfrm>
                <a:off x="2514600" y="5299528"/>
                <a:ext cx="914400" cy="114138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urved Connector 99"/>
              <p:cNvCxnSpPr>
                <a:stCxn id="126" idx="1"/>
              </p:cNvCxnSpPr>
              <p:nvPr/>
            </p:nvCxnSpPr>
            <p:spPr>
              <a:xfrm flipV="1">
                <a:off x="5486400" y="4876800"/>
                <a:ext cx="609600" cy="536866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2819400" y="30480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680161" y="2919150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flag0</a:t>
                </a:r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691741" y="3564040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turn</a:t>
                </a: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748150" y="4371380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flag0</a:t>
                </a:r>
                <a:endParaRPr lang="en-US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762991" y="4750582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flag1</a:t>
                </a:r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762991" y="5026354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turn</a:t>
                </a:r>
                <a:endParaRPr lang="en-US" dirty="0"/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 flipH="1">
                <a:off x="3429000" y="3048000"/>
                <a:ext cx="2057400" cy="311732"/>
                <a:chOff x="1975262" y="1020151"/>
                <a:chExt cx="2057400" cy="311732"/>
              </a:xfrm>
            </p:grpSpPr>
            <p:sp>
              <p:nvSpPr>
                <p:cNvPr id="147" name="Rounded Rectangle 26"/>
                <p:cNvSpPr/>
                <p:nvPr/>
              </p:nvSpPr>
              <p:spPr>
                <a:xfrm>
                  <a:off x="2057400" y="1066661"/>
                  <a:ext cx="1524000" cy="217517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ounded Rectangle 27"/>
                <p:cNvSpPr/>
                <p:nvPr/>
              </p:nvSpPr>
              <p:spPr>
                <a:xfrm>
                  <a:off x="20574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ounded Rectangle 28"/>
                <p:cNvSpPr/>
                <p:nvPr/>
              </p:nvSpPr>
              <p:spPr>
                <a:xfrm>
                  <a:off x="22860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ounded Rectangle 29"/>
                <p:cNvSpPr/>
                <p:nvPr/>
              </p:nvSpPr>
              <p:spPr>
                <a:xfrm>
                  <a:off x="36576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ounded Rectangle 30"/>
                <p:cNvSpPr/>
                <p:nvPr/>
              </p:nvSpPr>
              <p:spPr>
                <a:xfrm>
                  <a:off x="1975262" y="1020151"/>
                  <a:ext cx="2057400" cy="311732"/>
                </a:xfrm>
                <a:prstGeom prst="roundRect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31"/>
              <p:cNvGrpSpPr/>
              <p:nvPr/>
            </p:nvGrpSpPr>
            <p:grpSpPr>
              <a:xfrm flipH="1">
                <a:off x="3429000" y="3429000"/>
                <a:ext cx="2057400" cy="311732"/>
                <a:chOff x="1975262" y="1020151"/>
                <a:chExt cx="2057400" cy="311732"/>
              </a:xfrm>
            </p:grpSpPr>
            <p:sp>
              <p:nvSpPr>
                <p:cNvPr id="142" name="Rounded Rectangle 141"/>
                <p:cNvSpPr/>
                <p:nvPr/>
              </p:nvSpPr>
              <p:spPr>
                <a:xfrm>
                  <a:off x="2057400" y="1066661"/>
                  <a:ext cx="1524000" cy="217517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ounded Rectangle 142"/>
                <p:cNvSpPr/>
                <p:nvPr/>
              </p:nvSpPr>
              <p:spPr>
                <a:xfrm>
                  <a:off x="20574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ounded Rectangle 143"/>
                <p:cNvSpPr/>
                <p:nvPr/>
              </p:nvSpPr>
              <p:spPr>
                <a:xfrm>
                  <a:off x="22860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ounded Rectangle 144"/>
                <p:cNvSpPr/>
                <p:nvPr/>
              </p:nvSpPr>
              <p:spPr>
                <a:xfrm>
                  <a:off x="36576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ounded Rectangle 145"/>
                <p:cNvSpPr/>
                <p:nvPr/>
              </p:nvSpPr>
              <p:spPr>
                <a:xfrm>
                  <a:off x="1975262" y="1020151"/>
                  <a:ext cx="2057400" cy="311732"/>
                </a:xfrm>
                <a:prstGeom prst="roundRect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37"/>
              <p:cNvGrpSpPr/>
              <p:nvPr/>
            </p:nvGrpSpPr>
            <p:grpSpPr>
              <a:xfrm flipH="1">
                <a:off x="3429000" y="3810000"/>
                <a:ext cx="2057400" cy="311732"/>
                <a:chOff x="1975262" y="1020151"/>
                <a:chExt cx="2057400" cy="311732"/>
              </a:xfrm>
            </p:grpSpPr>
            <p:sp>
              <p:nvSpPr>
                <p:cNvPr id="137" name="Rounded Rectangle 136"/>
                <p:cNvSpPr/>
                <p:nvPr/>
              </p:nvSpPr>
              <p:spPr>
                <a:xfrm>
                  <a:off x="2057400" y="1066661"/>
                  <a:ext cx="1524000" cy="217517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ounded Rectangle 137"/>
                <p:cNvSpPr/>
                <p:nvPr/>
              </p:nvSpPr>
              <p:spPr>
                <a:xfrm>
                  <a:off x="20574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ounded Rectangle 138"/>
                <p:cNvSpPr/>
                <p:nvPr/>
              </p:nvSpPr>
              <p:spPr>
                <a:xfrm>
                  <a:off x="22860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ounded Rectangle 139"/>
                <p:cNvSpPr/>
                <p:nvPr/>
              </p:nvSpPr>
              <p:spPr>
                <a:xfrm>
                  <a:off x="36576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ounded Rectangle 140"/>
                <p:cNvSpPr/>
                <p:nvPr/>
              </p:nvSpPr>
              <p:spPr>
                <a:xfrm>
                  <a:off x="1975262" y="1020151"/>
                  <a:ext cx="2057400" cy="311732"/>
                </a:xfrm>
                <a:prstGeom prst="roundRect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43"/>
              <p:cNvGrpSpPr/>
              <p:nvPr/>
            </p:nvGrpSpPr>
            <p:grpSpPr>
              <a:xfrm flipH="1">
                <a:off x="3429000" y="4495800"/>
                <a:ext cx="2057400" cy="311732"/>
                <a:chOff x="1975262" y="1020151"/>
                <a:chExt cx="2057400" cy="311732"/>
              </a:xfrm>
            </p:grpSpPr>
            <p:sp>
              <p:nvSpPr>
                <p:cNvPr id="132" name="Rounded Rectangle 131"/>
                <p:cNvSpPr/>
                <p:nvPr/>
              </p:nvSpPr>
              <p:spPr>
                <a:xfrm>
                  <a:off x="2057400" y="1066661"/>
                  <a:ext cx="1524000" cy="217517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ounded Rectangle 132"/>
                <p:cNvSpPr/>
                <p:nvPr/>
              </p:nvSpPr>
              <p:spPr>
                <a:xfrm>
                  <a:off x="20574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ounded Rectangle 133"/>
                <p:cNvSpPr/>
                <p:nvPr/>
              </p:nvSpPr>
              <p:spPr>
                <a:xfrm>
                  <a:off x="22860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ounded Rectangle 134"/>
                <p:cNvSpPr/>
                <p:nvPr/>
              </p:nvSpPr>
              <p:spPr>
                <a:xfrm>
                  <a:off x="36576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ounded Rectangle 135"/>
                <p:cNvSpPr/>
                <p:nvPr/>
              </p:nvSpPr>
              <p:spPr>
                <a:xfrm>
                  <a:off x="1975262" y="1020151"/>
                  <a:ext cx="2057400" cy="311732"/>
                </a:xfrm>
                <a:prstGeom prst="roundRect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49"/>
              <p:cNvGrpSpPr/>
              <p:nvPr/>
            </p:nvGrpSpPr>
            <p:grpSpPr>
              <a:xfrm flipH="1">
                <a:off x="3429000" y="4876800"/>
                <a:ext cx="2057400" cy="311732"/>
                <a:chOff x="1975262" y="1020151"/>
                <a:chExt cx="2057400" cy="311732"/>
              </a:xfrm>
            </p:grpSpPr>
            <p:sp>
              <p:nvSpPr>
                <p:cNvPr id="127" name="Rounded Rectangle 126"/>
                <p:cNvSpPr/>
                <p:nvPr/>
              </p:nvSpPr>
              <p:spPr>
                <a:xfrm>
                  <a:off x="2057400" y="1066661"/>
                  <a:ext cx="1524000" cy="217517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ounded Rectangle 127"/>
                <p:cNvSpPr/>
                <p:nvPr/>
              </p:nvSpPr>
              <p:spPr>
                <a:xfrm>
                  <a:off x="20574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ounded Rectangle 128"/>
                <p:cNvSpPr/>
                <p:nvPr/>
              </p:nvSpPr>
              <p:spPr>
                <a:xfrm>
                  <a:off x="22860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ounded Rectangle 129"/>
                <p:cNvSpPr/>
                <p:nvPr/>
              </p:nvSpPr>
              <p:spPr>
                <a:xfrm>
                  <a:off x="36576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ounded Rectangle 130"/>
                <p:cNvSpPr/>
                <p:nvPr/>
              </p:nvSpPr>
              <p:spPr>
                <a:xfrm>
                  <a:off x="1975262" y="1020151"/>
                  <a:ext cx="2057400" cy="311732"/>
                </a:xfrm>
                <a:prstGeom prst="roundRect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55"/>
              <p:cNvGrpSpPr/>
              <p:nvPr/>
            </p:nvGrpSpPr>
            <p:grpSpPr>
              <a:xfrm flipH="1">
                <a:off x="3429000" y="5257800"/>
                <a:ext cx="2057400" cy="311732"/>
                <a:chOff x="1975262" y="1020151"/>
                <a:chExt cx="2057400" cy="311732"/>
              </a:xfrm>
            </p:grpSpPr>
            <p:sp>
              <p:nvSpPr>
                <p:cNvPr id="122" name="Rounded Rectangle 121"/>
                <p:cNvSpPr/>
                <p:nvPr/>
              </p:nvSpPr>
              <p:spPr>
                <a:xfrm>
                  <a:off x="2057400" y="1066661"/>
                  <a:ext cx="1524000" cy="217517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ounded Rectangle 122"/>
                <p:cNvSpPr/>
                <p:nvPr/>
              </p:nvSpPr>
              <p:spPr>
                <a:xfrm>
                  <a:off x="20574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ounded Rectangle 123"/>
                <p:cNvSpPr/>
                <p:nvPr/>
              </p:nvSpPr>
              <p:spPr>
                <a:xfrm>
                  <a:off x="22860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ounded Rectangle 124"/>
                <p:cNvSpPr/>
                <p:nvPr/>
              </p:nvSpPr>
              <p:spPr>
                <a:xfrm>
                  <a:off x="36576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ounded Rectangle 125"/>
                <p:cNvSpPr/>
                <p:nvPr/>
              </p:nvSpPr>
              <p:spPr>
                <a:xfrm>
                  <a:off x="1975262" y="1020151"/>
                  <a:ext cx="2057400" cy="311732"/>
                </a:xfrm>
                <a:prstGeom prst="roundRect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Line Callout 1 (No Border) 112"/>
              <p:cNvSpPr/>
              <p:nvPr/>
            </p:nvSpPr>
            <p:spPr>
              <a:xfrm>
                <a:off x="2667000" y="2057400"/>
                <a:ext cx="838200" cy="457200"/>
              </a:xfrm>
              <a:prstGeom prst="callout1">
                <a:avLst>
                  <a:gd name="adj1" fmla="val 101687"/>
                  <a:gd name="adj2" fmla="val 82360"/>
                  <a:gd name="adj3" fmla="val 139485"/>
                  <a:gd name="adj4" fmla="val 9712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Recent value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Line Callout 1 (No Border) 113"/>
              <p:cNvSpPr/>
              <p:nvPr/>
            </p:nvSpPr>
            <p:spPr>
              <a:xfrm>
                <a:off x="5638800" y="2057400"/>
                <a:ext cx="914400" cy="457200"/>
              </a:xfrm>
              <a:prstGeom prst="callout1">
                <a:avLst>
                  <a:gd name="adj1" fmla="val 53671"/>
                  <a:gd name="adj2" fmla="val 1839"/>
                  <a:gd name="adj3" fmla="val 125199"/>
                  <a:gd name="adj4" fmla="val -4378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Bounded length k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Left Brace 114"/>
              <p:cNvSpPr/>
              <p:nvPr/>
            </p:nvSpPr>
            <p:spPr>
              <a:xfrm rot="5400000" flipV="1">
                <a:off x="5119914" y="2681514"/>
                <a:ext cx="199572" cy="5334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Left Brace 115"/>
              <p:cNvSpPr/>
              <p:nvPr/>
            </p:nvSpPr>
            <p:spPr>
              <a:xfrm rot="5400000" flipV="1">
                <a:off x="4279900" y="2451100"/>
                <a:ext cx="203200" cy="9906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Line Callout 1 (No Border) 116"/>
              <p:cNvSpPr/>
              <p:nvPr/>
            </p:nvSpPr>
            <p:spPr>
              <a:xfrm>
                <a:off x="3810000" y="2057400"/>
                <a:ext cx="1295400" cy="457200"/>
              </a:xfrm>
              <a:prstGeom prst="callout1">
                <a:avLst>
                  <a:gd name="adj1" fmla="val 93751"/>
                  <a:gd name="adj2" fmla="val 60116"/>
                  <a:gd name="adj3" fmla="val 123612"/>
                  <a:gd name="adj4" fmla="val 4863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Unordered elements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8" name="Shape 37"/>
              <p:cNvCxnSpPr/>
              <p:nvPr/>
            </p:nvCxnSpPr>
            <p:spPr>
              <a:xfrm rot="16200000" flipV="1">
                <a:off x="4228292" y="953309"/>
                <a:ext cx="154017" cy="4495800"/>
              </a:xfrm>
              <a:prstGeom prst="curvedConnector3">
                <a:avLst>
                  <a:gd name="adj1" fmla="val 340307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urved Connector 118"/>
              <p:cNvCxnSpPr/>
              <p:nvPr/>
            </p:nvCxnSpPr>
            <p:spPr>
              <a:xfrm rot="5400000">
                <a:off x="4242609" y="3175808"/>
                <a:ext cx="125383" cy="4495800"/>
              </a:xfrm>
              <a:prstGeom prst="curvedConnector3">
                <a:avLst>
                  <a:gd name="adj1" fmla="val 369143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urved Connector 119"/>
              <p:cNvCxnSpPr>
                <a:stCxn id="140" idx="2"/>
                <a:endCxn id="86" idx="2"/>
              </p:cNvCxnSpPr>
              <p:nvPr/>
            </p:nvCxnSpPr>
            <p:spPr>
              <a:xfrm rot="5400000" flipH="1">
                <a:off x="2854759" y="3241241"/>
                <a:ext cx="37643" cy="1632362"/>
              </a:xfrm>
              <a:prstGeom prst="curvedConnector3">
                <a:avLst>
                  <a:gd name="adj1" fmla="val -433775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urved Connector 120"/>
              <p:cNvCxnSpPr>
                <a:stCxn id="135" idx="0"/>
                <a:endCxn id="90" idx="0"/>
              </p:cNvCxnSpPr>
              <p:nvPr/>
            </p:nvCxnSpPr>
            <p:spPr>
              <a:xfrm rot="16200000" flipH="1" flipV="1">
                <a:off x="2857627" y="3739865"/>
                <a:ext cx="31907" cy="1632362"/>
              </a:xfrm>
              <a:prstGeom prst="curvedConnector3">
                <a:avLst>
                  <a:gd name="adj1" fmla="val -477638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TextBox 152"/>
            <p:cNvSpPr txBox="1"/>
            <p:nvPr/>
          </p:nvSpPr>
          <p:spPr>
            <a:xfrm>
              <a:off x="2686791" y="5410200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flag1</a:t>
              </a:r>
              <a:endParaRPr lang="en-US" dirty="0"/>
            </a:p>
          </p:txBody>
        </p:sp>
      </p:grpSp>
      <p:grpSp>
        <p:nvGrpSpPr>
          <p:cNvPr id="152" name="Group 159"/>
          <p:cNvGrpSpPr/>
          <p:nvPr/>
        </p:nvGrpSpPr>
        <p:grpSpPr>
          <a:xfrm>
            <a:off x="110558" y="1378105"/>
            <a:ext cx="2937442" cy="1092362"/>
            <a:chOff x="110558" y="1422238"/>
            <a:chExt cx="2937442" cy="1092362"/>
          </a:xfrm>
          <a:solidFill>
            <a:schemeClr val="accent1"/>
          </a:solidFill>
        </p:grpSpPr>
        <p:sp>
          <p:nvSpPr>
            <p:cNvPr id="154" name="Rounded Rectangular Callout 153"/>
            <p:cNvSpPr/>
            <p:nvPr/>
          </p:nvSpPr>
          <p:spPr>
            <a:xfrm>
              <a:off x="110558" y="1422238"/>
              <a:ext cx="2937441" cy="1092362"/>
            </a:xfrm>
            <a:prstGeom prst="wedgeRoundRectCallout">
              <a:avLst>
                <a:gd name="adj1" fmla="val 49090"/>
                <a:gd name="adj2" fmla="val 75536"/>
                <a:gd name="adj3" fmla="val 16667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43038" y="1548809"/>
              <a:ext cx="2904962" cy="83099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Allows precise fence semantics</a:t>
              </a:r>
            </a:p>
            <a:p>
              <a:endParaRPr lang="en-US" sz="1600" dirty="0" smtClean="0"/>
            </a:p>
            <a:p>
              <a:r>
                <a:rPr lang="en-US" sz="1600" dirty="0" smtClean="0"/>
                <a:t>Allows </a:t>
              </a:r>
              <a:r>
                <a:rPr lang="en-US" sz="1600" dirty="0"/>
                <a:t>precise loads from </a:t>
              </a:r>
              <a:r>
                <a:rPr lang="en-US" sz="1600" dirty="0" smtClean="0"/>
                <a:t>buffer</a:t>
              </a:r>
              <a:endParaRPr lang="en-US" sz="1600" dirty="0"/>
            </a:p>
          </p:txBody>
        </p:sp>
      </p:grpSp>
      <p:grpSp>
        <p:nvGrpSpPr>
          <p:cNvPr id="160" name="Group 161"/>
          <p:cNvGrpSpPr/>
          <p:nvPr/>
        </p:nvGrpSpPr>
        <p:grpSpPr>
          <a:xfrm>
            <a:off x="5562600" y="1378105"/>
            <a:ext cx="3150076" cy="1092362"/>
            <a:chOff x="5562600" y="1422238"/>
            <a:chExt cx="2937441" cy="1092362"/>
          </a:xfrm>
          <a:solidFill>
            <a:schemeClr val="accent1"/>
          </a:solidFill>
        </p:grpSpPr>
        <p:sp>
          <p:nvSpPr>
            <p:cNvPr id="156" name="Rounded Rectangular Callout 155"/>
            <p:cNvSpPr/>
            <p:nvPr/>
          </p:nvSpPr>
          <p:spPr>
            <a:xfrm>
              <a:off x="5562600" y="1422238"/>
              <a:ext cx="2937441" cy="1092362"/>
            </a:xfrm>
            <a:prstGeom prst="wedgeRoundRectCallout">
              <a:avLst>
                <a:gd name="adj1" fmla="val 2651"/>
                <a:gd name="adj2" fmla="val 67302"/>
                <a:gd name="adj3" fmla="val 16667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6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638800" y="1638749"/>
              <a:ext cx="2694999" cy="64633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Keeps the analysis precise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for “well behaved” </a:t>
              </a:r>
              <a:r>
                <a:rPr lang="en-US" dirty="0"/>
                <a:t>programs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184154" y="1371600"/>
            <a:ext cx="2133600" cy="1092362"/>
            <a:chOff x="3184154" y="1415733"/>
            <a:chExt cx="2133600" cy="1092362"/>
          </a:xfrm>
          <a:solidFill>
            <a:schemeClr val="accent1"/>
          </a:solidFill>
        </p:grpSpPr>
        <p:sp>
          <p:nvSpPr>
            <p:cNvPr id="158" name="Rounded Rectangular Callout 157"/>
            <p:cNvSpPr/>
            <p:nvPr/>
          </p:nvSpPr>
          <p:spPr>
            <a:xfrm>
              <a:off x="3184154" y="1415733"/>
              <a:ext cx="2133600" cy="1092362"/>
            </a:xfrm>
            <a:prstGeom prst="wedgeRoundRectCallout">
              <a:avLst>
                <a:gd name="adj1" fmla="val -793"/>
                <a:gd name="adj2" fmla="val 72791"/>
                <a:gd name="adj3" fmla="val 16667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6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216633" y="1542304"/>
              <a:ext cx="1870192" cy="83099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Record what values </a:t>
              </a:r>
              <a:br>
                <a:rPr lang="en-US" sz="1600" dirty="0" smtClean="0"/>
              </a:br>
              <a:r>
                <a:rPr lang="en-US" sz="1600" dirty="0" smtClean="0"/>
                <a:t>appeared (without</a:t>
              </a:r>
              <a:br>
                <a:rPr lang="en-US" sz="1600" dirty="0" smtClean="0"/>
              </a:br>
              <a:r>
                <a:rPr lang="en-US" sz="1600" dirty="0" smtClean="0"/>
                <a:t>order or number)</a:t>
              </a:r>
              <a:endParaRPr lang="en-US" sz="1600" dirty="0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2810428" y="6488668"/>
            <a:ext cx="364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Sound abstractions of store buffers</a:t>
            </a:r>
            <a:endParaRPr lang="en-US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8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"/>
    </mc:Choice>
    <mc:Fallback xmlns="">
      <p:transition spd="slow" advTm="2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Abstract Memory Models - Requirements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Intra-process coherence</a:t>
            </a:r>
          </a:p>
          <a:p>
            <a:pPr lvl="1"/>
            <a:r>
              <a:rPr lang="en-US" dirty="0" smtClean="0"/>
              <a:t>A process should see the most recent value it wrote</a:t>
            </a:r>
          </a:p>
          <a:p>
            <a:r>
              <a:rPr lang="en-US" dirty="0" smtClean="0"/>
              <a:t>Preserve </a:t>
            </a:r>
            <a:r>
              <a:rPr lang="en-US" dirty="0"/>
              <a:t>fence </a:t>
            </a:r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The value written to main memory when flushed by a fence is the most recent value stored before the fence</a:t>
            </a:r>
          </a:p>
          <a:p>
            <a:r>
              <a:rPr lang="en-US" dirty="0" smtClean="0"/>
              <a:t>Preserve buffer emptiness</a:t>
            </a:r>
          </a:p>
          <a:p>
            <a:pPr lvl="1"/>
            <a:r>
              <a:rPr lang="en-US" dirty="0" smtClean="0"/>
              <a:t>Values do not appear out of nowhere</a:t>
            </a:r>
          </a:p>
          <a:p>
            <a:r>
              <a:rPr lang="en-US" dirty="0" smtClean="0"/>
              <a:t>Partial inter-process coherence</a:t>
            </a:r>
          </a:p>
          <a:p>
            <a:pPr lvl="1"/>
            <a:r>
              <a:rPr lang="en-US" dirty="0" smtClean="0"/>
              <a:t>Preserve </a:t>
            </a:r>
            <a:r>
              <a:rPr lang="en-US" dirty="0"/>
              <a:t>as much order information as </a:t>
            </a:r>
            <a:r>
              <a:rPr lang="en-US" dirty="0" smtClean="0"/>
              <a:t>feasible (bounded)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Simple construction!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01"/>
    </mc:Choice>
    <mc:Fallback xmlns="">
      <p:transition spd="slow" advTm="8660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Abstraction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Predicate abstraction</a:t>
            </a:r>
          </a:p>
          <a:p>
            <a:pPr lvl="1"/>
            <a:r>
              <a:rPr lang="en-US" dirty="0" smtClean="0"/>
              <a:t>Simple </a:t>
            </a:r>
          </a:p>
          <a:p>
            <a:pPr lvl="1"/>
            <a:r>
              <a:rPr lang="en-US" dirty="0" smtClean="0"/>
              <a:t>Requires initial set of predicates </a:t>
            </a:r>
          </a:p>
          <a:p>
            <a:endParaRPr lang="en-US" dirty="0" smtClean="0"/>
          </a:p>
          <a:p>
            <a:r>
              <a:rPr lang="en-US" dirty="0" smtClean="0"/>
              <a:t>Numerical domains</a:t>
            </a:r>
          </a:p>
          <a:p>
            <a:pPr lvl="1"/>
            <a:r>
              <a:rPr lang="en-US" dirty="0" smtClean="0"/>
              <a:t>Octagon and </a:t>
            </a:r>
            <a:r>
              <a:rPr lang="en-US" dirty="0" err="1" smtClean="0"/>
              <a:t>Polyhedra</a:t>
            </a:r>
            <a:r>
              <a:rPr lang="en-US" dirty="0" smtClean="0"/>
              <a:t> abstractions</a:t>
            </a:r>
          </a:p>
          <a:p>
            <a:pPr lvl="1"/>
            <a:r>
              <a:rPr lang="en-US" dirty="0" smtClean="0"/>
              <a:t>Automatically handle programs with (linear) numerical invariants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Predicate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Successful for sequential program analysis</a:t>
            </a:r>
          </a:p>
          <a:p>
            <a:pPr lvl="1"/>
            <a:r>
              <a:rPr lang="en-US" dirty="0" smtClean="0"/>
              <a:t>Graf and </a:t>
            </a:r>
            <a:r>
              <a:rPr lang="en-US" dirty="0" err="1" smtClean="0"/>
              <a:t>Saidi</a:t>
            </a:r>
            <a:r>
              <a:rPr lang="en-US" dirty="0" smtClean="0"/>
              <a:t> (CAV' 97)</a:t>
            </a:r>
          </a:p>
          <a:p>
            <a:pPr lvl="1"/>
            <a:r>
              <a:rPr lang="en-US" dirty="0" smtClean="0"/>
              <a:t>Microsoft's SLAM (PLDI’01)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Some work for SC concurrent programs</a:t>
            </a:r>
          </a:p>
          <a:p>
            <a:pPr lvl="1"/>
            <a:r>
              <a:rPr lang="en-US" dirty="0"/>
              <a:t>Symmetry-Aware Predicate Abstraction for Shared-Variable Concurrent </a:t>
            </a:r>
            <a:r>
              <a:rPr lang="en-US" dirty="0" smtClean="0"/>
              <a:t>Programs. </a:t>
            </a:r>
            <a:r>
              <a:rPr lang="en-US" dirty="0" err="1" smtClean="0"/>
              <a:t>Kroening</a:t>
            </a:r>
            <a:r>
              <a:rPr lang="en-US" dirty="0" smtClean="0"/>
              <a:t> et al. (CAV' 11)</a:t>
            </a:r>
          </a:p>
          <a:p>
            <a:pPr lvl="1"/>
            <a:r>
              <a:rPr lang="en-US" dirty="0" err="1"/>
              <a:t>Threader</a:t>
            </a:r>
            <a:r>
              <a:rPr lang="en-US" dirty="0"/>
              <a:t>: A constraint-based </a:t>
            </a:r>
            <a:r>
              <a:rPr lang="en-US" dirty="0" smtClean="0"/>
              <a:t>verifier for </a:t>
            </a:r>
            <a:r>
              <a:rPr lang="en-US" dirty="0"/>
              <a:t>multi-threaded programs Gupta </a:t>
            </a:r>
            <a:r>
              <a:rPr lang="en-US" dirty="0" smtClean="0"/>
              <a:t>et al. (CAV' 11)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5486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/>
              <a:t>How can we apply </a:t>
            </a:r>
            <a:r>
              <a:rPr lang="en-US" sz="2800" b="1" i="1" dirty="0" smtClean="0"/>
              <a:t>standard predicate abstraction </a:t>
            </a:r>
            <a:r>
              <a:rPr lang="en-US" sz="2800" b="1" i="1" dirty="0"/>
              <a:t>to verification under relaxed memory models?</a:t>
            </a:r>
          </a:p>
        </p:txBody>
      </p:sp>
    </p:spTree>
    <p:extLst>
      <p:ext uri="{BB962C8B-B14F-4D97-AF65-F5344CB8AC3E}">
        <p14:creationId xmlns:p14="http://schemas.microsoft.com/office/powerpoint/2010/main" val="15013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 about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7618" y="1600200"/>
            <a:ext cx="394050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/>
              <a:t>P </a:t>
            </a:r>
            <a:r>
              <a:rPr lang="en-US" sz="11500" dirty="0" smtClean="0">
                <a:sym typeface="Math C"/>
              </a:rPr>
              <a:t></a:t>
            </a:r>
            <a:r>
              <a:rPr lang="en-US" sz="11500" baseline="-25000" dirty="0" smtClean="0">
                <a:sym typeface="Symbol"/>
              </a:rPr>
              <a:t>M</a:t>
            </a:r>
            <a:r>
              <a:rPr lang="en-US" sz="11500" dirty="0" smtClean="0">
                <a:sym typeface="Math C"/>
              </a:rPr>
              <a:t> S</a:t>
            </a:r>
            <a:endParaRPr lang="en-US" sz="115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61575" y="1558134"/>
            <a:ext cx="4343754" cy="2449873"/>
            <a:chOff x="2372231" y="4429040"/>
            <a:chExt cx="4343754" cy="2049159"/>
          </a:xfrm>
        </p:grpSpPr>
        <p:sp>
          <p:nvSpPr>
            <p:cNvPr id="7" name="TextBox 6"/>
            <p:cNvSpPr txBox="1"/>
            <p:nvPr/>
          </p:nvSpPr>
          <p:spPr>
            <a:xfrm>
              <a:off x="2372231" y="4429040"/>
              <a:ext cx="4343754" cy="1557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dirty="0" smtClean="0">
                  <a:solidFill>
                    <a:schemeClr val="tx2"/>
                  </a:solidFill>
                </a:rPr>
                <a:t>P’</a:t>
              </a:r>
              <a:r>
                <a:rPr lang="en-US" sz="11500" dirty="0" smtClean="0"/>
                <a:t> </a:t>
              </a:r>
              <a:r>
                <a:rPr lang="en-US" sz="11500" dirty="0" smtClean="0">
                  <a:sym typeface="Math B"/>
                </a:rPr>
                <a:t></a:t>
              </a:r>
              <a:r>
                <a:rPr lang="en-US" sz="11500" baseline="-25000" dirty="0" smtClean="0">
                  <a:sym typeface="Symbol"/>
                </a:rPr>
                <a:t>M</a:t>
              </a:r>
              <a:r>
                <a:rPr lang="en-US" sz="11500" dirty="0" smtClean="0">
                  <a:sym typeface="Math C"/>
                </a:rPr>
                <a:t> S</a:t>
              </a:r>
              <a:endParaRPr lang="en-US" sz="115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1995" y="5989072"/>
              <a:ext cx="3688061" cy="48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Change the program </a:t>
              </a:r>
              <a:endParaRPr lang="en-US" sz="3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52800" y="4516160"/>
            <a:ext cx="222528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50" dirty="0" smtClean="0"/>
              <a:t>P </a:t>
            </a:r>
            <a:r>
              <a:rPr lang="en-US" sz="6250" dirty="0" smtClean="0">
                <a:sym typeface="Math C"/>
              </a:rPr>
              <a:t></a:t>
            </a:r>
            <a:r>
              <a:rPr lang="en-US" sz="6250" baseline="-25000" dirty="0" smtClean="0">
                <a:sym typeface="Symbol"/>
              </a:rPr>
              <a:t>M</a:t>
            </a:r>
            <a:r>
              <a:rPr lang="en-US" sz="6250" dirty="0" smtClean="0">
                <a:sym typeface="Math C"/>
              </a:rPr>
              <a:t> S</a:t>
            </a:r>
            <a:endParaRPr lang="en-US" sz="625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6550223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…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7086" y="5842000"/>
            <a:ext cx="5752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Logozzo</a:t>
            </a:r>
            <a:r>
              <a:rPr lang="en-US" sz="1400" dirty="0"/>
              <a:t>, Ball. Modular and Verified Automatic Program Repair, OOPSLA'12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6122889"/>
            <a:ext cx="3924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Automatic Inference of Memory Fences, FMCAD’10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6403777"/>
            <a:ext cx="4399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Abstraction-Guided Synthesis of Synchronization, POPL’10</a:t>
            </a:r>
            <a:endParaRPr 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3577E-7 L 0.00017 0.34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1000" y="5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8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Classical predicate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5509" y="1371600"/>
            <a:ext cx="102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 </a:t>
            </a:r>
            <a:r>
              <a:rPr lang="en-US" sz="1600" dirty="0"/>
              <a:t>0:</a:t>
            </a:r>
          </a:p>
          <a:p>
            <a:r>
              <a:rPr lang="en-US" sz="1600" dirty="0"/>
              <a:t>1 X = Y+1</a:t>
            </a:r>
          </a:p>
          <a:p>
            <a:r>
              <a:rPr lang="en-US" sz="1600" dirty="0"/>
              <a:t>2 fence(X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867709" y="1371600"/>
            <a:ext cx="12376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Thread 1:</a:t>
            </a:r>
          </a:p>
          <a:p>
            <a:r>
              <a:rPr lang="en-US" sz="1600" dirty="0"/>
              <a:t>1 Y = X+1</a:t>
            </a:r>
          </a:p>
          <a:p>
            <a:r>
              <a:rPr lang="en-US" sz="1600" dirty="0"/>
              <a:t>2 fence(Y)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0" y="1090136"/>
            <a:ext cx="1260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initial: X=Y=0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2554" y="2176046"/>
            <a:ext cx="1128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assert(X</a:t>
            </a:r>
            <a:r>
              <a:rPr lang="en-US" sz="1600" dirty="0" smtClean="0">
                <a:sym typeface="Symbol"/>
              </a:rPr>
              <a:t></a:t>
            </a:r>
            <a:r>
              <a:rPr lang="en-US" sz="1600" dirty="0" smtClean="0"/>
              <a:t>Y</a:t>
            </a:r>
            <a:r>
              <a:rPr lang="en-US" sz="1600" dirty="0"/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990600"/>
            <a:ext cx="44196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ounded Rectangle 10"/>
          <p:cNvSpPr/>
          <p:nvPr/>
        </p:nvSpPr>
        <p:spPr>
          <a:xfrm>
            <a:off x="1143000" y="2710934"/>
            <a:ext cx="4419600" cy="4894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n-US" sz="1600" dirty="0" smtClean="0">
                <a:solidFill>
                  <a:srgbClr val="000000"/>
                </a:solidFill>
              </a:rPr>
              <a:t>B0: X=Y, B1: X=1, B2: Y=1, B3: X=0 ,B4: Y=0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244" y="17526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1244" y="277100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143000" y="3352800"/>
                <a:ext cx="6934200" cy="28956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/* Statement X = 0 */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21:   store B1 = false;/*update predicate - B1: (X = 1) */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22:   store B3 = true;/* update predicate - B3: (X = 0) */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23:   store B0 =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false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…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/* Statement Y = X + 1 */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54:   store B0 =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false; </a:t>
                </a:r>
                <a:r>
                  <a:rPr lang="en-US" sz="1600" dirty="0">
                    <a:solidFill>
                      <a:schemeClr val="tx1"/>
                    </a:solidFill>
                  </a:rPr>
                  <a:t>/* update predicate - B0: (X = Y) */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55:   store B2 = choose(t3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(t0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t4), t1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/>
                      </a:rPr>
                      <m:t>∨¬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t3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(t0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t2)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(t0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/>
                      </a:rPr>
                      <m:t>¬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t4)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/>
                      </a:rPr>
                      <m:t>¬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t0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t4)); /* B2: (Y = 1) */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56:   store B4 = choose(false, (t1)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(t3)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(t0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t2)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(t0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t4)); /*B4: (Y = 0)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*/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…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352800"/>
                <a:ext cx="6934200" cy="2895600"/>
              </a:xfrm>
              <a:prstGeom prst="roundRect">
                <a:avLst/>
              </a:prstGeom>
              <a:blipFill rotWithShape="1">
                <a:blip r:embed="rId3"/>
                <a:stretch>
                  <a:fillRect b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04800" y="4942701"/>
            <a:ext cx="83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BP(P,V)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11861" y="6400800"/>
            <a:ext cx="3120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ym typeface="Math B"/>
              </a:rPr>
              <a:t></a:t>
            </a:r>
            <a:r>
              <a:rPr lang="en-US" b="1" dirty="0">
                <a:sym typeface="Math B"/>
              </a:rPr>
              <a:t>BP(P,V)</a:t>
            </a:r>
            <a:r>
              <a:rPr lang="en-US" b="1" dirty="0" smtClean="0">
                <a:sym typeface="Math B"/>
              </a:rPr>
              <a:t></a:t>
            </a:r>
            <a:r>
              <a:rPr lang="en-US" b="1" baseline="-25000" dirty="0" smtClean="0">
                <a:sym typeface="Math B"/>
              </a:rPr>
              <a:t>SC</a:t>
            </a:r>
            <a:r>
              <a:rPr lang="en-US" b="1" dirty="0" smtClean="0">
                <a:sym typeface="Math B"/>
              </a:rPr>
              <a:t> </a:t>
            </a:r>
            <a:r>
              <a:rPr lang="en-US" b="1" dirty="0">
                <a:sym typeface="Math B"/>
              </a:rPr>
              <a:t> </a:t>
            </a:r>
            <a:r>
              <a:rPr lang="en-US" b="1" dirty="0" smtClean="0">
                <a:sym typeface="Math B"/>
              </a:rPr>
              <a:t>S entails </a:t>
            </a:r>
            <a:r>
              <a:rPr lang="en-US" b="1" dirty="0">
                <a:sym typeface="Math B"/>
              </a:rPr>
              <a:t>P</a:t>
            </a:r>
            <a:r>
              <a:rPr lang="en-US" b="1" baseline="-25000" dirty="0">
                <a:sym typeface="Math B"/>
              </a:rPr>
              <a:t>SC</a:t>
            </a:r>
            <a:r>
              <a:rPr lang="en-US" b="1" dirty="0">
                <a:sym typeface="Math B"/>
              </a:rPr>
              <a:t>  </a:t>
            </a:r>
            <a:r>
              <a:rPr lang="en-US" b="1" dirty="0" smtClean="0">
                <a:sym typeface="Math B"/>
              </a:rPr>
              <a:t>S</a:t>
            </a:r>
            <a:endParaRPr lang="en-US" b="1" dirty="0">
              <a:sym typeface="Math B"/>
            </a:endParaRPr>
          </a:p>
        </p:txBody>
      </p:sp>
    </p:spTree>
    <p:extLst>
      <p:ext uri="{BB962C8B-B14F-4D97-AF65-F5344CB8AC3E}">
        <p14:creationId xmlns:p14="http://schemas.microsoft.com/office/powerpoint/2010/main" val="38887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Direct application is not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31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14400" y="1263134"/>
            <a:ext cx="4419600" cy="2426732"/>
            <a:chOff x="2362200" y="1263134"/>
            <a:chExt cx="4419600" cy="2426732"/>
          </a:xfrm>
        </p:grpSpPr>
        <p:sp>
          <p:nvSpPr>
            <p:cNvPr id="5" name="TextBox 4"/>
            <p:cNvSpPr txBox="1"/>
            <p:nvPr/>
          </p:nvSpPr>
          <p:spPr>
            <a:xfrm>
              <a:off x="2724709" y="1752600"/>
              <a:ext cx="10227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Thread </a:t>
              </a:r>
              <a:r>
                <a:rPr lang="en-US" sz="1600" dirty="0"/>
                <a:t>0:</a:t>
              </a:r>
            </a:p>
            <a:p>
              <a:r>
                <a:rPr lang="en-US" sz="1600" dirty="0"/>
                <a:t>1 X = Y+1</a:t>
              </a:r>
            </a:p>
            <a:p>
              <a:r>
                <a:rPr lang="en-US" sz="1600" dirty="0"/>
                <a:t>2 fence(X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86909" y="1752600"/>
              <a:ext cx="123769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Thread 1:</a:t>
              </a:r>
            </a:p>
            <a:p>
              <a:r>
                <a:rPr lang="en-US" sz="1600" dirty="0"/>
                <a:t>1 Y = X+1</a:t>
              </a:r>
            </a:p>
            <a:p>
              <a:r>
                <a:rPr lang="en-US" sz="1600" dirty="0"/>
                <a:t>2 fence(Y)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1339334"/>
              <a:ext cx="12602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initial: X=Y=0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91754" y="2590800"/>
              <a:ext cx="11288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assert(X</a:t>
              </a:r>
              <a:r>
                <a:rPr lang="en-US" sz="1600" dirty="0" smtClean="0">
                  <a:sym typeface="Symbol"/>
                </a:rPr>
                <a:t></a:t>
              </a:r>
              <a:r>
                <a:rPr lang="en-US" sz="1600" dirty="0" smtClean="0"/>
                <a:t>Y</a:t>
              </a:r>
              <a:r>
                <a:rPr lang="en-US" sz="1600" dirty="0"/>
                <a:t>)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362200" y="1263134"/>
              <a:ext cx="4419600" cy="17848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362200" y="3200400"/>
              <a:ext cx="4419600" cy="4894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n-US" dirty="0" smtClean="0">
                  <a:solidFill>
                    <a:srgbClr val="000000"/>
                  </a:solidFill>
                </a:rPr>
                <a:t>B0: X=Y, B1: X=1, B2: Y=1, B3: X=0 ,B4: Y=0 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895600" y="6409853"/>
            <a:ext cx="3023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Math B"/>
              </a:rPr>
              <a:t>P</a:t>
            </a:r>
            <a:r>
              <a:rPr lang="en-US" b="1" dirty="0" smtClean="0">
                <a:sym typeface="Math B"/>
              </a:rPr>
              <a:t></a:t>
            </a:r>
            <a:r>
              <a:rPr lang="en-US" b="1" baseline="-25000" dirty="0" smtClean="0">
                <a:sym typeface="Math B"/>
              </a:rPr>
              <a:t>PSO</a:t>
            </a:r>
            <a:r>
              <a:rPr lang="en-US" b="1" dirty="0" smtClean="0">
                <a:sym typeface="Math B"/>
              </a:rPr>
              <a:t> </a:t>
            </a:r>
            <a:r>
              <a:rPr lang="en-US" b="1" dirty="0">
                <a:sym typeface="Math C"/>
              </a:rPr>
              <a:t></a:t>
            </a:r>
            <a:r>
              <a:rPr lang="en-US" b="1" dirty="0">
                <a:sym typeface="Math B"/>
              </a:rPr>
              <a:t> S but BP(P,V)</a:t>
            </a:r>
            <a:r>
              <a:rPr lang="en-US" b="1" dirty="0" smtClean="0">
                <a:sym typeface="Math B"/>
              </a:rPr>
              <a:t></a:t>
            </a:r>
            <a:r>
              <a:rPr lang="en-US" b="1" baseline="-25000" dirty="0" smtClean="0">
                <a:sym typeface="Math B"/>
              </a:rPr>
              <a:t>PSO</a:t>
            </a:r>
            <a:r>
              <a:rPr lang="en-US" b="1" dirty="0" smtClean="0">
                <a:sym typeface="Math B"/>
              </a:rPr>
              <a:t> </a:t>
            </a:r>
            <a:r>
              <a:rPr lang="en-US" b="1" dirty="0">
                <a:sym typeface="Math B"/>
              </a:rPr>
              <a:t> 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1912" y="6085701"/>
            <a:ext cx="4183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predicates with false value other than </a:t>
            </a:r>
            <a:r>
              <a:rPr lang="en-US" sz="1200" dirty="0"/>
              <a:t>(x=y</a:t>
            </a:r>
            <a:r>
              <a:rPr lang="en-US" sz="1200" dirty="0" smtClean="0"/>
              <a:t>) have been omitted</a:t>
            </a:r>
            <a:endParaRPr lang="en-US" sz="12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058384"/>
              </p:ext>
            </p:extLst>
          </p:nvPr>
        </p:nvGraphicFramePr>
        <p:xfrm>
          <a:off x="101600" y="3947160"/>
          <a:ext cx="2771533" cy="2148840"/>
        </p:xfrm>
        <a:graphic>
          <a:graphicData uri="http://schemas.openxmlformats.org/drawingml/2006/table">
            <a:tbl>
              <a:tblPr/>
              <a:tblGrid>
                <a:gridCol w="1086745"/>
                <a:gridCol w="561596"/>
                <a:gridCol w="561596"/>
                <a:gridCol w="561596"/>
              </a:tblGrid>
              <a:tr h="19050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Concrete 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X,Y)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(X,Y)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(X,Y)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(0,0)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(0,0)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(0,0)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T0: X = Y+1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(1,0)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(0,0)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(0,0)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T1: Y = X+1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(1,0)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(0,1)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(0,0)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T0: flush(X)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(1,0)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(1,1)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(1,0)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T1: flush(Y)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(1,1)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(1,1)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(1,1)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91584"/>
              </p:ext>
            </p:extLst>
          </p:nvPr>
        </p:nvGraphicFramePr>
        <p:xfrm>
          <a:off x="2997200" y="3947160"/>
          <a:ext cx="6067667" cy="2148840"/>
        </p:xfrm>
        <a:graphic>
          <a:graphicData uri="http://schemas.openxmlformats.org/drawingml/2006/table">
            <a:tbl>
              <a:tblPr/>
              <a:tblGrid>
                <a:gridCol w="1999743"/>
                <a:gridCol w="2047786"/>
                <a:gridCol w="2020138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Predicate 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Abstraction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=Y, X=0, Y=0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=Y, X=0, Y=0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=Y, X=0, Y=0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Math C"/>
                        </a:rPr>
                        <a:t>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=Y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),X=1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Y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=Y, X=0, Y=0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=Y, X=0, Y=0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Math C"/>
                        </a:rPr>
                        <a:t>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=Y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Y=0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Math C"/>
                        </a:rPr>
                        <a:t>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=Y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 Y=1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X=0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=Y, X=0, Y=0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Math C"/>
                        </a:rPr>
                        <a:t>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=Y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),X=1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Y=0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Math C"/>
                        </a:rPr>
                        <a:t>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=Y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 Y=1,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X=0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Math C"/>
                        </a:rPr>
                        <a:t>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=Y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X=1, Y=0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Math C"/>
                        </a:rPr>
                        <a:t>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=Y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),X=1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Y=0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Math C"/>
                        </a:rPr>
                        <a:t>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(X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=Y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 Y=1,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X=0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sym typeface="Math C"/>
                        </a:rPr>
                        <a:t></a:t>
                      </a:r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7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=Y</a:t>
                      </a:r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X=1, Y=1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1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restore soundness?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Math B"/>
              </a:rPr>
              <a:t>Option 0: restrict programs/properties </a:t>
            </a:r>
          </a:p>
          <a:p>
            <a:r>
              <a:rPr lang="en-US" dirty="0" smtClean="0">
                <a:sym typeface="Math B"/>
              </a:rPr>
              <a:t>Option 1: </a:t>
            </a:r>
            <a:r>
              <a:rPr lang="en-US" dirty="0">
                <a:sym typeface="Math B"/>
              </a:rPr>
              <a:t>BP(P,V)</a:t>
            </a:r>
            <a:r>
              <a:rPr lang="en-US" dirty="0" smtClean="0">
                <a:sym typeface="Math B"/>
              </a:rPr>
              <a:t></a:t>
            </a:r>
            <a:r>
              <a:rPr lang="en-US" baseline="-25000" dirty="0" smtClean="0">
                <a:sym typeface="Math B"/>
              </a:rPr>
              <a:t>specialized </a:t>
            </a:r>
          </a:p>
          <a:p>
            <a:pPr lvl="1"/>
            <a:r>
              <a:rPr lang="en-US" dirty="0">
                <a:sym typeface="Math B"/>
              </a:rPr>
              <a:t>Capture dependencies between </a:t>
            </a:r>
            <a:r>
              <a:rPr lang="en-US" dirty="0" smtClean="0">
                <a:sym typeface="Math B"/>
              </a:rPr>
              <a:t>updates</a:t>
            </a:r>
          </a:p>
          <a:p>
            <a:pPr lvl="1"/>
            <a:r>
              <a:rPr lang="en-US" dirty="0" smtClean="0">
                <a:sym typeface="Math B"/>
              </a:rPr>
              <a:t>Invalidation of predicates </a:t>
            </a:r>
          </a:p>
          <a:p>
            <a:pPr lvl="1"/>
            <a:r>
              <a:rPr lang="en-US" dirty="0" smtClean="0">
                <a:sym typeface="Math B"/>
              </a:rPr>
              <a:t>Synchronized updates of multiple predicates</a:t>
            </a:r>
          </a:p>
          <a:p>
            <a:r>
              <a:rPr lang="en-US" dirty="0" smtClean="0">
                <a:sym typeface="Math B"/>
              </a:rPr>
              <a:t>Option 2: </a:t>
            </a:r>
            <a:r>
              <a:rPr lang="en-US" dirty="0">
                <a:sym typeface="Math B"/>
              </a:rPr>
              <a:t></a:t>
            </a:r>
            <a:r>
              <a:rPr lang="en-US" dirty="0" smtClean="0">
                <a:sym typeface="Math B"/>
              </a:rPr>
              <a:t>BP(P</a:t>
            </a:r>
            <a:r>
              <a:rPr lang="en-US" baseline="-25000" dirty="0" smtClean="0">
                <a:sym typeface="Math B"/>
              </a:rPr>
              <a:t>M</a:t>
            </a:r>
            <a:r>
              <a:rPr lang="en-US" dirty="0" smtClean="0">
                <a:sym typeface="Math B"/>
              </a:rPr>
              <a:t>,V</a:t>
            </a:r>
            <a:r>
              <a:rPr lang="en-US" dirty="0">
                <a:sym typeface="Math B"/>
              </a:rPr>
              <a:t>)</a:t>
            </a:r>
            <a:r>
              <a:rPr lang="en-US" dirty="0" smtClean="0">
                <a:sym typeface="Math B"/>
              </a:rPr>
              <a:t></a:t>
            </a:r>
            <a:r>
              <a:rPr lang="en-US" baseline="-25000" dirty="0" smtClean="0">
                <a:sym typeface="Math B"/>
              </a:rPr>
              <a:t>SC</a:t>
            </a:r>
            <a:endParaRPr lang="en-US" baseline="-25000" dirty="0">
              <a:sym typeface="Math B"/>
            </a:endParaRPr>
          </a:p>
          <a:p>
            <a:pPr lvl="1"/>
            <a:r>
              <a:rPr lang="en-US" dirty="0" smtClean="0"/>
              <a:t>Capture all relaxed memory model effects in the program itself</a:t>
            </a:r>
          </a:p>
          <a:p>
            <a:pPr lvl="1"/>
            <a:r>
              <a:rPr lang="en-US" dirty="0" smtClean="0"/>
              <a:t>Boolean program construction as usual </a:t>
            </a:r>
          </a:p>
          <a:p>
            <a:pPr lvl="1"/>
            <a:r>
              <a:rPr lang="en-US" dirty="0" smtClean="0"/>
              <a:t>Verification as usual (using SC tools)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Encode memory model effects </a:t>
            </a:r>
            <a:br>
              <a:rPr lang="en-US" dirty="0" smtClean="0"/>
            </a:br>
            <a:r>
              <a:rPr lang="en-US" dirty="0" smtClean="0"/>
              <a:t>in the Program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49652" y="1741594"/>
            <a:ext cx="4044697" cy="1738938"/>
            <a:chOff x="2315474" y="2013734"/>
            <a:chExt cx="4044697" cy="1738938"/>
          </a:xfrm>
        </p:grpSpPr>
        <p:sp>
          <p:nvSpPr>
            <p:cNvPr id="5" name="TextBox 4"/>
            <p:cNvSpPr txBox="1"/>
            <p:nvPr/>
          </p:nvSpPr>
          <p:spPr>
            <a:xfrm>
              <a:off x="2315474" y="2306122"/>
              <a:ext cx="404469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sym typeface="Math B"/>
                </a:rPr>
                <a:t></a:t>
              </a:r>
              <a:r>
                <a:rPr lang="en-US" sz="8800" dirty="0" smtClean="0"/>
                <a:t>P</a:t>
              </a:r>
              <a:r>
                <a:rPr lang="en-US" sz="8800" dirty="0" smtClean="0">
                  <a:sym typeface="Math B"/>
                </a:rPr>
                <a:t></a:t>
              </a:r>
              <a:r>
                <a:rPr lang="en-US" sz="8800" baseline="-25000" dirty="0" smtClean="0">
                  <a:sym typeface="Symbol"/>
                </a:rPr>
                <a:t>M</a:t>
              </a:r>
              <a:r>
                <a:rPr lang="en-US" sz="8800" dirty="0" smtClean="0"/>
                <a:t> </a:t>
              </a:r>
              <a:r>
                <a:rPr lang="en-US" sz="8800" dirty="0" smtClean="0">
                  <a:sym typeface="Math B"/>
                </a:rPr>
                <a:t></a:t>
              </a:r>
              <a:r>
                <a:rPr lang="en-US" sz="8800" dirty="0" smtClean="0">
                  <a:sym typeface="Math C"/>
                </a:rPr>
                <a:t> S</a:t>
              </a:r>
              <a:endParaRPr lang="en-US" sz="8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89975" y="2013734"/>
              <a:ext cx="54053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70C0"/>
                  </a:solidFill>
                </a:rPr>
                <a:t>?</a:t>
              </a:r>
              <a:endParaRPr lang="en-US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80773" y="3733800"/>
            <a:ext cx="4982454" cy="1727932"/>
            <a:chOff x="2315474" y="2024740"/>
            <a:chExt cx="4982454" cy="1727932"/>
          </a:xfrm>
        </p:grpSpPr>
        <p:sp>
          <p:nvSpPr>
            <p:cNvPr id="8" name="TextBox 7"/>
            <p:cNvSpPr txBox="1"/>
            <p:nvPr/>
          </p:nvSpPr>
          <p:spPr>
            <a:xfrm>
              <a:off x="2315474" y="2306122"/>
              <a:ext cx="498245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sym typeface="Math B"/>
                </a:rPr>
                <a:t></a:t>
              </a:r>
              <a:r>
                <a:rPr lang="en-US" sz="8800" dirty="0" smtClean="0"/>
                <a:t>P</a:t>
              </a:r>
              <a:r>
                <a:rPr lang="en-US" sz="8800" b="1" baseline="-25000" dirty="0" smtClean="0">
                  <a:solidFill>
                    <a:schemeClr val="tx2"/>
                  </a:solidFill>
                </a:rPr>
                <a:t>M</a:t>
              </a:r>
              <a:r>
                <a:rPr lang="en-US" sz="8800" dirty="0" smtClean="0">
                  <a:sym typeface="Math B"/>
                </a:rPr>
                <a:t></a:t>
              </a:r>
              <a:r>
                <a:rPr lang="en-US" sz="8800" b="1" baseline="-25000" dirty="0" smtClean="0">
                  <a:solidFill>
                    <a:schemeClr val="tx2"/>
                  </a:solidFill>
                  <a:sym typeface="Symbol"/>
                </a:rPr>
                <a:t>SC</a:t>
              </a:r>
              <a:r>
                <a:rPr lang="en-US" sz="8800" dirty="0" smtClean="0"/>
                <a:t> </a:t>
              </a:r>
              <a:r>
                <a:rPr lang="en-US" sz="8800" dirty="0" smtClean="0">
                  <a:sym typeface="Math B"/>
                </a:rPr>
                <a:t></a:t>
              </a:r>
              <a:r>
                <a:rPr lang="en-US" sz="8800" dirty="0" smtClean="0">
                  <a:sym typeface="Math C"/>
                </a:rPr>
                <a:t> S</a:t>
              </a:r>
              <a:endParaRPr lang="en-US" sz="8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37342" y="2024740"/>
              <a:ext cx="54053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70C0"/>
                  </a:solidFill>
                </a:rPr>
                <a:t>?</a:t>
              </a:r>
              <a:endParaRPr lang="en-US" sz="6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0" y="5867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>
              <a:spcBef>
                <a:spcPts val="1191"/>
              </a:spcBef>
              <a:spcAft>
                <a:spcPts val="992"/>
              </a:spcAft>
            </a:pPr>
            <a:r>
              <a:rPr lang="en-US" i="1" dirty="0" smtClean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The </a:t>
            </a:r>
            <a:r>
              <a:rPr lang="en-US" i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behavior of </a:t>
            </a:r>
            <a:r>
              <a:rPr lang="en-US" b="1" i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P</a:t>
            </a:r>
            <a:r>
              <a:rPr lang="en-US" b="1" i="1" baseline="-25000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M</a:t>
            </a:r>
            <a:r>
              <a:rPr lang="en-US" b="1" i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under </a:t>
            </a:r>
            <a:r>
              <a:rPr lang="en-US" b="1" i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sequential consistency </a:t>
            </a:r>
            <a:r>
              <a:rPr lang="en-US" i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is </a:t>
            </a:r>
            <a:r>
              <a:rPr lang="en-US" i="1" dirty="0" smtClean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an</a:t>
            </a:r>
            <a:br>
              <a:rPr lang="en-US" i="1" dirty="0" smtClean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</a:br>
            <a:r>
              <a:rPr lang="en-US" i="1" dirty="0" smtClean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over-approximation of </a:t>
            </a:r>
            <a:r>
              <a:rPr lang="en-US" i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the behavior </a:t>
            </a:r>
            <a:r>
              <a:rPr lang="en-US" i="1" dirty="0" smtClean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of </a:t>
            </a:r>
            <a:r>
              <a:rPr lang="en-US" b="1" i="1" dirty="0" smtClean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P </a:t>
            </a:r>
            <a:r>
              <a:rPr lang="en-US" b="1" i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running </a:t>
            </a:r>
            <a:r>
              <a:rPr lang="en-US" b="1" i="1" dirty="0" smtClean="0">
                <a:solidFill>
                  <a:srgbClr val="000000"/>
                </a:solidFill>
                <a:latin typeface="Arial" pitchFamily="34"/>
                <a:ea typeface="Droid Sans Fallback" pitchFamily="2"/>
                <a:cs typeface="Lohit Hindi" pitchFamily="2"/>
              </a:rPr>
              <a:t>under model M</a:t>
            </a:r>
            <a:endParaRPr lang="en-US" b="1" i="1" dirty="0">
              <a:solidFill>
                <a:srgbClr val="000000"/>
              </a:solidFill>
              <a:latin typeface="Arial" pitchFamily="34"/>
              <a:ea typeface="Droid Sans Fallback" pitchFamily="2"/>
              <a:cs typeface="Lohit Hindi" pitchFamily="2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Encode RMM effects into the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r>
              <a:rPr lang="en-US" dirty="0" smtClean="0"/>
              <a:t>Pick a bound k for store buffers (sound)</a:t>
            </a:r>
          </a:p>
          <a:p>
            <a:r>
              <a:rPr lang="en-US" b="1" dirty="0" smtClean="0"/>
              <a:t>Encode store buffers as program variables </a:t>
            </a:r>
          </a:p>
          <a:p>
            <a:r>
              <a:rPr lang="en-US" dirty="0" smtClean="0"/>
              <a:t>Shared variable X encoded as</a:t>
            </a:r>
          </a:p>
          <a:p>
            <a:pPr lvl="1"/>
            <a:r>
              <a:rPr lang="en-US" dirty="0" err="1" smtClean="0"/>
              <a:t>X</a:t>
            </a:r>
            <a:r>
              <a:rPr lang="en-US" baseline="-25000" dirty="0" err="1" smtClean="0"/>
              <a:t>cnt</a:t>
            </a:r>
            <a:r>
              <a:rPr lang="en-US" dirty="0" smtClean="0"/>
              <a:t> – a counter for the buffer position</a:t>
            </a:r>
          </a:p>
          <a:p>
            <a:pPr lvl="1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 – buffer contents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71800" y="17526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Rounded Rectangle 4"/>
          <p:cNvSpPr/>
          <p:nvPr/>
        </p:nvSpPr>
        <p:spPr>
          <a:xfrm>
            <a:off x="3528839" y="17526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4452881" y="17526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</a:t>
            </a:r>
            <a:r>
              <a:rPr lang="en-US" baseline="-25000" dirty="0" err="1" smtClean="0"/>
              <a:t>k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085878" y="178173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9918" y="178173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92" y="183463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  <a:endCxn id="4" idx="1"/>
          </p:cNvCxnSpPr>
          <p:nvPr/>
        </p:nvCxnSpPr>
        <p:spPr>
          <a:xfrm>
            <a:off x="2438584" y="2019300"/>
            <a:ext cx="53321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38745" y="183463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(PSO)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 Program: Example for k=1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33424"/>
              </p:ext>
            </p:extLst>
          </p:nvPr>
        </p:nvGraphicFramePr>
        <p:xfrm>
          <a:off x="1524000" y="2286000"/>
          <a:ext cx="6096000" cy="201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load t = 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if (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cnt</a:t>
                      </a:r>
                      <a:r>
                        <a:rPr lang="en-US" sz="2400" dirty="0" smtClean="0"/>
                        <a:t> == 0)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 = X</a:t>
                      </a:r>
                    </a:p>
                    <a:p>
                      <a:r>
                        <a:rPr lang="en-US" sz="2400" dirty="0" smtClean="0"/>
                        <a:t>if (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cnt</a:t>
                      </a:r>
                      <a:r>
                        <a:rPr lang="en-US" sz="2400" dirty="0" smtClean="0"/>
                        <a:t> == 1)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 = X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store</a:t>
                      </a:r>
                      <a:r>
                        <a:rPr lang="en-US" sz="2400" baseline="0" dirty="0" smtClean="0"/>
                        <a:t> X = 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if (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cnt</a:t>
                      </a:r>
                      <a:r>
                        <a:rPr lang="en-US" sz="2400" dirty="0" smtClean="0"/>
                        <a:t> == k)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“overflow”</a:t>
                      </a:r>
                    </a:p>
                    <a:p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cnt</a:t>
                      </a:r>
                      <a:r>
                        <a:rPr lang="en-US" sz="2400" dirty="0" smtClean="0"/>
                        <a:t> ++</a:t>
                      </a:r>
                    </a:p>
                    <a:p>
                      <a:r>
                        <a:rPr lang="en-US" sz="2400" dirty="0" smtClean="0"/>
                        <a:t>if (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cnt</a:t>
                      </a:r>
                      <a:r>
                        <a:rPr lang="en-US" sz="2400" dirty="0" smtClean="0"/>
                        <a:t> == 1)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X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 = 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dirty="0" smtClean="0"/>
              <a:t>Where do predicates come from?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36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09950" y="4343400"/>
            <a:ext cx="22860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Predicate Abstraction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24050" y="1382935"/>
            <a:ext cx="16764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</a:p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43550" y="1382935"/>
            <a:ext cx="16764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Predicates </a:t>
            </a:r>
            <a:br>
              <a:rPr lang="en-US" dirty="0" smtClean="0"/>
            </a:br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9" name="Curved Connector 8"/>
          <p:cNvCxnSpPr>
            <a:stCxn id="7" idx="4"/>
            <a:endCxn id="19" idx="0"/>
          </p:cNvCxnSpPr>
          <p:nvPr/>
        </p:nvCxnSpPr>
        <p:spPr>
          <a:xfrm rot="5400000">
            <a:off x="2577418" y="2482167"/>
            <a:ext cx="369665" cy="1270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72041" y="5116923"/>
            <a:ext cx="2161819" cy="62112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Boolean Program</a:t>
            </a:r>
            <a:r>
              <a:rPr lang="en-US" dirty="0"/>
              <a:t> </a:t>
            </a: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2"/>
            <a:endCxn id="10" idx="0"/>
          </p:cNvCxnSpPr>
          <p:nvPr/>
        </p:nvCxnSpPr>
        <p:spPr>
          <a:xfrm>
            <a:off x="4552950" y="4800600"/>
            <a:ext cx="1" cy="3163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409950" y="5955123"/>
            <a:ext cx="2286000" cy="42046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Checker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4"/>
            <a:endCxn id="12" idx="0"/>
          </p:cNvCxnSpPr>
          <p:nvPr/>
        </p:nvCxnSpPr>
        <p:spPr>
          <a:xfrm flipH="1">
            <a:off x="4552950" y="5738046"/>
            <a:ext cx="1" cy="21707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29350" y="5158409"/>
            <a:ext cx="91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29350" y="5906869"/>
            <a:ext cx="97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5695950" y="5343075"/>
            <a:ext cx="533400" cy="8222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>
            <a:off x="5695950" y="6165358"/>
            <a:ext cx="533400" cy="6467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716274" y="1382935"/>
            <a:ext cx="1673352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br>
              <a:rPr lang="en-US" dirty="0" smtClean="0"/>
            </a:br>
            <a:r>
              <a:rPr lang="en-US" dirty="0" smtClean="0"/>
              <a:t>Model </a:t>
            </a:r>
          </a:p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619250" y="2667000"/>
            <a:ext cx="228600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681341" y="3276600"/>
            <a:ext cx="2161819" cy="6096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P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cxnSp>
        <p:nvCxnSpPr>
          <p:cNvPr id="22" name="Curved Connector 21"/>
          <p:cNvCxnSpPr>
            <a:stCxn id="21" idx="4"/>
            <a:endCxn id="6" idx="0"/>
          </p:cNvCxnSpPr>
          <p:nvPr/>
        </p:nvCxnSpPr>
        <p:spPr>
          <a:xfrm rot="16200000" flipH="1">
            <a:off x="3429001" y="3219450"/>
            <a:ext cx="457199" cy="1790699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</p:cNvCxnSpPr>
          <p:nvPr/>
        </p:nvCxnSpPr>
        <p:spPr>
          <a:xfrm>
            <a:off x="6381750" y="2297335"/>
            <a:ext cx="0" cy="3696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8" idx="4"/>
            <a:endCxn id="19" idx="3"/>
          </p:cNvCxnSpPr>
          <p:nvPr/>
        </p:nvCxnSpPr>
        <p:spPr>
          <a:xfrm rot="5400000">
            <a:off x="3952828" y="2249757"/>
            <a:ext cx="552545" cy="647700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  <a:endCxn id="21" idx="0"/>
          </p:cNvCxnSpPr>
          <p:nvPr/>
        </p:nvCxnSpPr>
        <p:spPr>
          <a:xfrm>
            <a:off x="2762250" y="3032760"/>
            <a:ext cx="1" cy="2438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79757" y="297180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164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2: Proof Extrapolation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Math B"/>
              </a:rPr>
              <a:t>Leverage the similarity between behaviors in </a:t>
            </a:r>
            <a:r>
              <a:rPr lang="en-US" dirty="0"/>
              <a:t>P</a:t>
            </a:r>
            <a:r>
              <a:rPr lang="en-US" dirty="0">
                <a:sym typeface="Math B"/>
              </a:rPr>
              <a:t></a:t>
            </a:r>
            <a:r>
              <a:rPr lang="en-US" baseline="-25000" dirty="0">
                <a:sym typeface="Symbol"/>
              </a:rPr>
              <a:t>M </a:t>
            </a:r>
            <a:r>
              <a:rPr lang="en-US" dirty="0" smtClean="0"/>
              <a:t>and those in </a:t>
            </a:r>
            <a:r>
              <a:rPr lang="en-US" dirty="0" smtClean="0">
                <a:sym typeface="Math B"/>
              </a:rPr>
              <a:t></a:t>
            </a:r>
            <a:r>
              <a:rPr lang="en-US" dirty="0"/>
              <a:t>P</a:t>
            </a:r>
            <a:r>
              <a:rPr lang="en-US" dirty="0" smtClean="0">
                <a:sym typeface="Math B"/>
              </a:rPr>
              <a:t></a:t>
            </a:r>
            <a:r>
              <a:rPr lang="en-US" baseline="-25000" dirty="0" smtClean="0">
                <a:sym typeface="Symbol"/>
              </a:rPr>
              <a:t>SC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Verify </a:t>
            </a:r>
            <a:r>
              <a:rPr lang="en-US" dirty="0"/>
              <a:t>program under SC using a given vocabulary V</a:t>
            </a:r>
          </a:p>
          <a:p>
            <a:r>
              <a:rPr lang="en-US" b="1" dirty="0"/>
              <a:t>Extrapolate predicates</a:t>
            </a:r>
            <a:r>
              <a:rPr lang="en-US" dirty="0"/>
              <a:t> V</a:t>
            </a:r>
            <a:r>
              <a:rPr lang="en-US" baseline="-25000" dirty="0"/>
              <a:t>M</a:t>
            </a:r>
            <a:r>
              <a:rPr lang="en-US" dirty="0"/>
              <a:t> for P</a:t>
            </a:r>
            <a:r>
              <a:rPr lang="en-US" baseline="-25000" dirty="0"/>
              <a:t>M</a:t>
            </a:r>
            <a:r>
              <a:rPr lang="en-US" dirty="0"/>
              <a:t> from the SC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Verify program under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set of predicates V</a:t>
            </a:r>
          </a:p>
          <a:p>
            <a:r>
              <a:rPr lang="en-US" dirty="0" smtClean="0"/>
              <a:t>Construct the Boolean program B(P,V)</a:t>
            </a:r>
          </a:p>
          <a:p>
            <a:r>
              <a:rPr lang="en-US" dirty="0" smtClean="0"/>
              <a:t>Verify </a:t>
            </a:r>
            <a:r>
              <a:rPr lang="en-US" dirty="0" smtClean="0">
                <a:sym typeface="Math B"/>
              </a:rPr>
              <a:t></a:t>
            </a:r>
            <a:r>
              <a:rPr lang="en-US" dirty="0" smtClean="0"/>
              <a:t>B(P,V)</a:t>
            </a:r>
            <a:r>
              <a:rPr lang="en-US" dirty="0" smtClean="0">
                <a:sym typeface="Math B"/>
              </a:rPr>
              <a:t></a:t>
            </a:r>
            <a:r>
              <a:rPr lang="en-US" baseline="-25000" dirty="0" smtClean="0">
                <a:sym typeface="Math B"/>
              </a:rPr>
              <a:t>SC</a:t>
            </a:r>
            <a:r>
              <a:rPr lang="en-US" dirty="0" smtClean="0"/>
              <a:t> </a:t>
            </a:r>
            <a:r>
              <a:rPr lang="en-US" dirty="0" smtClean="0">
                <a:sym typeface="Math B"/>
              </a:rPr>
              <a:t>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Predicate Extrapolation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 new predicates for RMM based on the predicates used in the SC proof</a:t>
            </a:r>
          </a:p>
          <a:p>
            <a:endParaRPr lang="en-US" dirty="0"/>
          </a:p>
          <a:p>
            <a:r>
              <a:rPr lang="en-US" dirty="0" smtClean="0"/>
              <a:t>Generic predicates</a:t>
            </a:r>
          </a:p>
          <a:p>
            <a:pPr lvl="1"/>
            <a:r>
              <a:rPr lang="en-US" dirty="0" smtClean="0"/>
              <a:t>Buffer size, overflow </a:t>
            </a:r>
          </a:p>
          <a:p>
            <a:r>
              <a:rPr lang="en-US" dirty="0" smtClean="0"/>
              <a:t>SC-Based extrapolated predicates</a:t>
            </a:r>
          </a:p>
          <a:p>
            <a:pPr lvl="1"/>
            <a:r>
              <a:rPr lang="en-US" dirty="0" smtClean="0"/>
              <a:t>from SC relationships as captured </a:t>
            </a:r>
            <a:r>
              <a:rPr lang="en-US" smtClean="0"/>
              <a:t>in 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8" name="Rectangle 2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Example: Correct and Efficient Synchronization </a:t>
            </a:r>
            <a:br>
              <a:rPr lang="en-US" sz="2800" dirty="0" smtClean="0"/>
            </a:br>
            <a:r>
              <a:rPr lang="en-US" sz="2800" dirty="0" smtClean="0"/>
              <a:t>with Barriers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Boids</a:t>
            </a:r>
            <a:r>
              <a:rPr lang="en-US" sz="2400" dirty="0" smtClean="0"/>
              <a:t> simulation</a:t>
            </a:r>
          </a:p>
          <a:p>
            <a:r>
              <a:rPr lang="en-US" sz="2400" dirty="0" smtClean="0"/>
              <a:t>Craig </a:t>
            </a:r>
            <a:r>
              <a:rPr lang="en-US" sz="2400" dirty="0"/>
              <a:t>Reynolds ,</a:t>
            </a:r>
            <a:r>
              <a:rPr lang="en-US" sz="2400" i="1" dirty="0" smtClean="0"/>
              <a:t>"Flocks</a:t>
            </a:r>
            <a:r>
              <a:rPr lang="en-US" sz="2400" i="1" dirty="0"/>
              <a:t>, herds and schools: A distributed behavioral model."</a:t>
            </a:r>
            <a:r>
              <a:rPr lang="en-US" sz="2400" dirty="0"/>
              <a:t>, SIGGRAPH '87</a:t>
            </a:r>
            <a:endParaRPr lang="en-US" sz="2400" dirty="0" smtClean="0"/>
          </a:p>
          <a:p>
            <a:r>
              <a:rPr lang="en-US" sz="2200" dirty="0" smtClean="0"/>
              <a:t>Sequential implementation by </a:t>
            </a:r>
            <a:r>
              <a:rPr lang="en-US" sz="2200" dirty="0" smtClean="0">
                <a:hlinkClick r:id="rId4"/>
              </a:rPr>
              <a:t>Paul Richmond</a:t>
            </a:r>
            <a:r>
              <a:rPr lang="en-US" sz="2200" dirty="0" smtClean="0"/>
              <a:t> (U. of Sheffield)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1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2857500" cy="260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5181600" y="5511800"/>
            <a:ext cx="35655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533845" y="5511800"/>
            <a:ext cx="35655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884653" y="5511800"/>
            <a:ext cx="35655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241211" y="5511800"/>
            <a:ext cx="35655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592019" y="5511800"/>
            <a:ext cx="35655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363993" y="5511800"/>
            <a:ext cx="35655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971185" y="54033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88006" y="4508500"/>
            <a:ext cx="3419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state contains shared array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err="1" smtClean="0"/>
              <a:t>Boid</a:t>
            </a:r>
            <a:r>
              <a:rPr lang="en-US" dirty="0" smtClean="0"/>
              <a:t> locations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6240479" y="4583573"/>
            <a:ext cx="365312" cy="28509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2912" y="6234668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</a:t>
            </a:r>
            <a:r>
              <a:rPr lang="en-US" dirty="0" err="1" smtClean="0"/>
              <a:t>Boids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3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Predicate Extrapolation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Math C"/>
              </a:rPr>
              <a:t></a:t>
            </a:r>
            <a:r>
              <a:rPr lang="en-US" dirty="0" err="1" smtClean="0">
                <a:sym typeface="Math C"/>
              </a:rPr>
              <a:t>x</a:t>
            </a:r>
            <a:r>
              <a:rPr lang="en-US" dirty="0" err="1" smtClean="0">
                <a:sym typeface="Math B"/>
              </a:rPr>
              <a:t>shared</a:t>
            </a:r>
            <a:r>
              <a:rPr lang="en-US" dirty="0" smtClean="0">
                <a:sym typeface="Math B"/>
              </a:rPr>
              <a:t> variables, </a:t>
            </a:r>
            <a:r>
              <a:rPr lang="en-US" dirty="0" smtClean="0">
                <a:sym typeface="Math C"/>
              </a:rPr>
              <a:t> 0 </a:t>
            </a:r>
            <a:r>
              <a:rPr lang="en-US" dirty="0" smtClean="0">
                <a:sym typeface="Math B"/>
              </a:rPr>
              <a:t> </a:t>
            </a:r>
            <a:r>
              <a:rPr lang="en-US" dirty="0" err="1" smtClean="0">
                <a:sym typeface="Math B"/>
              </a:rPr>
              <a:t>i</a:t>
            </a:r>
            <a:r>
              <a:rPr lang="en-US" dirty="0" smtClean="0">
                <a:sym typeface="Math B"/>
              </a:rPr>
              <a:t>  k </a:t>
            </a:r>
          </a:p>
          <a:p>
            <a:pPr lvl="1"/>
            <a:r>
              <a:rPr lang="en-US" dirty="0" smtClean="0">
                <a:sym typeface="Math B"/>
              </a:rPr>
              <a:t>(</a:t>
            </a:r>
            <a:r>
              <a:rPr lang="en-US" dirty="0" err="1" smtClean="0">
                <a:sym typeface="Math B"/>
              </a:rPr>
              <a:t>X</a:t>
            </a:r>
            <a:r>
              <a:rPr lang="en-US" baseline="-25000" dirty="0" err="1" smtClean="0">
                <a:sym typeface="Math B"/>
              </a:rPr>
              <a:t>cnt</a:t>
            </a:r>
            <a:r>
              <a:rPr lang="en-US" dirty="0" smtClean="0">
                <a:sym typeface="Math B"/>
              </a:rPr>
              <a:t> == </a:t>
            </a:r>
            <a:r>
              <a:rPr lang="en-US" dirty="0" err="1" smtClean="0">
                <a:sym typeface="Math B"/>
              </a:rPr>
              <a:t>i</a:t>
            </a:r>
            <a:r>
              <a:rPr lang="en-US" dirty="0" smtClean="0">
                <a:sym typeface="Math B"/>
              </a:rPr>
              <a:t>) tracks buffer size</a:t>
            </a:r>
          </a:p>
          <a:p>
            <a:pPr lvl="1"/>
            <a:r>
              <a:rPr lang="en-US" dirty="0" smtClean="0">
                <a:sym typeface="Math B"/>
              </a:rPr>
              <a:t>(X</a:t>
            </a:r>
            <a:r>
              <a:rPr lang="en-US" baseline="-25000" dirty="0" smtClean="0">
                <a:sym typeface="Math B"/>
              </a:rPr>
              <a:t>i</a:t>
            </a:r>
            <a:r>
              <a:rPr lang="en-US" dirty="0" smtClean="0">
                <a:sym typeface="Math B"/>
              </a:rPr>
              <a:t>==X</a:t>
            </a:r>
            <a:r>
              <a:rPr lang="en-US" baseline="-25000" dirty="0" smtClean="0">
                <a:sym typeface="Math B"/>
              </a:rPr>
              <a:t>i-1</a:t>
            </a:r>
            <a:r>
              <a:rPr lang="en-US" dirty="0" smtClean="0">
                <a:sym typeface="Math B"/>
              </a:rPr>
              <a:t>), </a:t>
            </a:r>
            <a:r>
              <a:rPr lang="en-US" dirty="0" err="1" smtClean="0">
                <a:sym typeface="Math B"/>
              </a:rPr>
              <a:t>i</a:t>
            </a:r>
            <a:r>
              <a:rPr lang="en-US" dirty="0" smtClean="0">
                <a:sym typeface="Math B"/>
              </a:rPr>
              <a:t> </a:t>
            </a:r>
            <a:r>
              <a:rPr lang="en-US" dirty="0" smtClean="0">
                <a:sym typeface="Symbol"/>
              </a:rPr>
              <a:t> 0 for flush actions 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 smtClean="0">
                <a:sym typeface="Math C"/>
              </a:rPr>
              <a:t></a:t>
            </a:r>
            <a:r>
              <a:rPr lang="en-US" dirty="0" err="1" smtClean="0">
                <a:sym typeface="Math C"/>
              </a:rPr>
              <a:t>p</a:t>
            </a:r>
            <a:r>
              <a:rPr lang="en-US" dirty="0" err="1" smtClean="0">
                <a:sym typeface="Math B"/>
              </a:rPr>
              <a:t>V</a:t>
            </a:r>
            <a:r>
              <a:rPr lang="en-US" dirty="0" smtClean="0">
                <a:sym typeface="Math B"/>
              </a:rPr>
              <a:t> where p is of the form “(X&lt;Y)”, </a:t>
            </a:r>
            <a:r>
              <a:rPr lang="en-US" dirty="0" smtClean="0">
                <a:sym typeface="Math C"/>
              </a:rPr>
              <a:t>0</a:t>
            </a:r>
            <a:r>
              <a:rPr lang="en-US" dirty="0" smtClean="0">
                <a:sym typeface="Math B"/>
              </a:rPr>
              <a:t> </a:t>
            </a:r>
            <a:r>
              <a:rPr lang="en-US" dirty="0" err="1">
                <a:sym typeface="Math B"/>
              </a:rPr>
              <a:t>i</a:t>
            </a:r>
            <a:r>
              <a:rPr lang="en-US" dirty="0">
                <a:sym typeface="Math B"/>
              </a:rPr>
              <a:t>  k </a:t>
            </a:r>
            <a:endParaRPr lang="en-US" dirty="0" smtClean="0">
              <a:sym typeface="Math B"/>
            </a:endParaRPr>
          </a:p>
          <a:p>
            <a:pPr lvl="1"/>
            <a:r>
              <a:rPr lang="en-US" dirty="0" smtClean="0">
                <a:sym typeface="Math B"/>
              </a:rPr>
              <a:t>(X</a:t>
            </a:r>
            <a:r>
              <a:rPr lang="en-US" baseline="-25000" dirty="0" smtClean="0">
                <a:sym typeface="Math B"/>
              </a:rPr>
              <a:t>i</a:t>
            </a:r>
            <a:r>
              <a:rPr lang="en-US" dirty="0" smtClean="0">
                <a:sym typeface="Math B"/>
              </a:rPr>
              <a:t> &lt; Y)</a:t>
            </a:r>
          </a:p>
          <a:p>
            <a:pPr lvl="1"/>
            <a:r>
              <a:rPr lang="en-US" dirty="0" smtClean="0">
                <a:sym typeface="Math B"/>
              </a:rPr>
              <a:t>(X &lt; Y</a:t>
            </a:r>
            <a:r>
              <a:rPr lang="en-US" baseline="-25000" dirty="0" smtClean="0">
                <a:sym typeface="Math B"/>
              </a:rPr>
              <a:t>i</a:t>
            </a:r>
            <a:r>
              <a:rPr lang="en-US" dirty="0" smtClean="0">
                <a:sym typeface="Math B"/>
              </a:rPr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Dekker with extrapolated predicates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354480"/>
            <a:ext cx="3343557" cy="260792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400" u="sng" dirty="0">
                <a:latin typeface="Courier New" pitchFamily="49"/>
                <a:ea typeface="Droid Sans Fallback" pitchFamily="2"/>
                <a:cs typeface="Courier New" pitchFamily="49"/>
              </a:rPr>
              <a:t>Thread 0</a:t>
            </a:r>
            <a:r>
              <a:rPr lang="en-US" sz="1400" u="sng" dirty="0" smtClean="0">
                <a:latin typeface="Courier New" pitchFamily="49"/>
                <a:ea typeface="Droid Sans Fallback" pitchFamily="2"/>
                <a:cs typeface="Courier New" pitchFamily="49"/>
              </a:rPr>
              <a:t>:</a:t>
            </a:r>
            <a:endParaRPr lang="en-US" sz="1400" u="sng" dirty="0">
              <a:latin typeface="Courier New" pitchFamily="49"/>
              <a:ea typeface="Droid Sans Fallback" pitchFamily="2"/>
              <a:cs typeface="Courier New" pitchFamily="49"/>
            </a:endParaRPr>
          </a:p>
          <a:p>
            <a:pPr hangingPunct="0"/>
            <a:r>
              <a:rPr lang="en-US" sz="14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400" b="1" dirty="0">
                <a:latin typeface="Courier New" pitchFamily="49"/>
                <a:ea typeface="Droid Sans Fallback" pitchFamily="2"/>
                <a:cs typeface="Courier New" pitchFamily="49"/>
              </a:rPr>
              <a:t>while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 </a:t>
            </a:r>
            <a:r>
              <a:rPr lang="en-US" sz="14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= true {</a:t>
            </a:r>
          </a:p>
          <a:p>
            <a:pPr hangingPunct="0"/>
            <a:r>
              <a:rPr lang="en-US" sz="1400" b="1" dirty="0">
                <a:latin typeface="Courier New" pitchFamily="49"/>
                <a:ea typeface="Droid Sans Fallback" pitchFamily="2"/>
                <a:cs typeface="Courier New" pitchFamily="49"/>
              </a:rPr>
              <a:t>  if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 turn ≠ 0 {</a:t>
            </a:r>
          </a:p>
          <a:p>
            <a:pPr hangingPunct="0"/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    </a:t>
            </a:r>
            <a:r>
              <a:rPr lang="en-US" sz="14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  <a:p>
            <a:pPr hangingPunct="0"/>
            <a:r>
              <a:rPr lang="en-US" sz="1400" b="1" dirty="0">
                <a:latin typeface="Courier New" pitchFamily="49"/>
                <a:ea typeface="Droid Sans Fallback" pitchFamily="2"/>
                <a:cs typeface="Courier New" pitchFamily="49"/>
              </a:rPr>
              <a:t>    while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 turn ≠ 0 { }</a:t>
            </a:r>
          </a:p>
          <a:p>
            <a:pPr hangingPunct="0"/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    </a:t>
            </a:r>
            <a:r>
              <a:rPr lang="en-US" sz="14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  }</a:t>
            </a:r>
          </a:p>
          <a:p>
            <a:pPr hangingPunct="0"/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}</a:t>
            </a:r>
          </a:p>
          <a:p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// critical section</a:t>
            </a:r>
          </a:p>
          <a:p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turn := 1</a:t>
            </a:r>
          </a:p>
          <a:p>
            <a:r>
              <a:rPr lang="en-US" sz="14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7060" y="1339458"/>
            <a:ext cx="3343557" cy="2622942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400" u="sng" dirty="0">
                <a:latin typeface="Courier New" pitchFamily="49"/>
                <a:ea typeface="Droid Sans Fallback" pitchFamily="2"/>
                <a:cs typeface="Courier New" pitchFamily="49"/>
              </a:rPr>
              <a:t>Thread 1</a:t>
            </a:r>
            <a:r>
              <a:rPr lang="en-US" sz="1400" u="sng" dirty="0" smtClean="0">
                <a:latin typeface="Courier New" pitchFamily="49"/>
                <a:ea typeface="Droid Sans Fallback" pitchFamily="2"/>
                <a:cs typeface="Courier New" pitchFamily="49"/>
              </a:rPr>
              <a:t>:</a:t>
            </a:r>
            <a:endParaRPr lang="en-US" sz="1400" u="sng" dirty="0">
              <a:latin typeface="Courier New" pitchFamily="49"/>
              <a:ea typeface="Droid Sans Fallback" pitchFamily="2"/>
              <a:cs typeface="Courier New" pitchFamily="49"/>
            </a:endParaRPr>
          </a:p>
          <a:p>
            <a:pPr hangingPunct="0"/>
            <a:r>
              <a:rPr lang="en-US" sz="14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400" b="1" dirty="0">
                <a:latin typeface="Courier New" pitchFamily="49"/>
                <a:ea typeface="Droid Sans Fallback" pitchFamily="2"/>
                <a:cs typeface="Courier New" pitchFamily="49"/>
              </a:rPr>
              <a:t>while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 </a:t>
            </a:r>
            <a:r>
              <a:rPr lang="en-US" sz="14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= true {</a:t>
            </a:r>
          </a:p>
          <a:p>
            <a:pPr hangingPunct="0"/>
            <a:r>
              <a:rPr lang="en-US" sz="1400" b="1" dirty="0">
                <a:latin typeface="Courier New" pitchFamily="49"/>
                <a:ea typeface="Droid Sans Fallback" pitchFamily="2"/>
                <a:cs typeface="Courier New" pitchFamily="49"/>
              </a:rPr>
              <a:t>  if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 turn ≠ 1 {</a:t>
            </a:r>
          </a:p>
          <a:p>
            <a:pPr hangingPunct="0"/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    </a:t>
            </a:r>
            <a:r>
              <a:rPr lang="en-US" sz="14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  <a:p>
            <a:pPr hangingPunct="0"/>
            <a:r>
              <a:rPr lang="en-US" sz="1400" b="1" dirty="0">
                <a:latin typeface="Courier New" pitchFamily="49"/>
                <a:ea typeface="Droid Sans Fallback" pitchFamily="2"/>
                <a:cs typeface="Courier New" pitchFamily="49"/>
              </a:rPr>
              <a:t>    while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 turn ≠ 1 { }</a:t>
            </a:r>
          </a:p>
          <a:p>
            <a:pPr hangingPunct="0"/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    </a:t>
            </a:r>
            <a:r>
              <a:rPr lang="en-US" sz="14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  }</a:t>
            </a:r>
          </a:p>
          <a:p>
            <a:pPr hangingPunct="0"/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}</a:t>
            </a:r>
          </a:p>
          <a:p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// critical section</a:t>
            </a:r>
          </a:p>
          <a:p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turn := 0</a:t>
            </a:r>
          </a:p>
          <a:p>
            <a:r>
              <a:rPr lang="en-US" sz="14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3749" y="1028032"/>
            <a:ext cx="5236503" cy="34356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400" b="1" dirty="0">
                <a:latin typeface="Courier New" pitchFamily="49"/>
                <a:ea typeface="Droid Sans Fallback" pitchFamily="2"/>
                <a:cs typeface="Courier New" pitchFamily="49"/>
              </a:rPr>
              <a:t>initial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: </a:t>
            </a:r>
            <a:r>
              <a:rPr lang="en-US" sz="14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= false, </a:t>
            </a:r>
            <a:r>
              <a:rPr lang="en-US" sz="14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400" dirty="0">
                <a:latin typeface="Courier New" pitchFamily="49"/>
                <a:ea typeface="Droid Sans Fallback" pitchFamily="2"/>
                <a:cs typeface="Courier New" pitchFamily="49"/>
              </a:rPr>
              <a:t>= false, turn = 0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427503"/>
              </p:ext>
            </p:extLst>
          </p:nvPr>
        </p:nvGraphicFramePr>
        <p:xfrm>
          <a:off x="228600" y="3962400"/>
          <a:ext cx="8534400" cy="274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5131"/>
                <a:gridCol w="78392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(t2 = 0),(t1 = 0), (f1 = 0), (f2 = 0), (flag0 = 0), (flag1 = 0), (turn = 0)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(overflow = 0), (t2 = 0),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(t1 = 0), (f1 = 0)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dirty="0" smtClean="0"/>
                        <a:t>(f2 = 0), (flag0 = 0),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(flag1 = 0), (turn = 0),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(turn_cnt_T0 = 0),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(turn_cnt_T0 = 1),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(turn_cnt_T1 = 0),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(turn_cnt_T1 = 1),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(turn_1_T0 = 0),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(turn_1_T1 = 0)</a:t>
                      </a:r>
                    </a:p>
                    <a:p>
                      <a:r>
                        <a:rPr lang="en-US" sz="1600" dirty="0" smtClean="0"/>
                        <a:t>(flag0_cnt_T0 = 0), (flag0_cnt_T0 = 1), (flag0_1_T0 = 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(flag1_cnt_T1 = 0),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(flag1_cnt_T1 = 1), (flag1_1_T1 = 0)</a:t>
                      </a:r>
                    </a:p>
                    <a:p>
                      <a:r>
                        <a:rPr lang="en-US" sz="1600" baseline="0" dirty="0" smtClean="0"/>
                        <a:t> 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TSO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(overflow = 0), (t2 = 0),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(t1 = 0),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(f1 = 0),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(f2 = 0),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(flag0 = 0), (flag1 = 0), (turn = 0)</a:t>
                      </a:r>
                    </a:p>
                    <a:p>
                      <a:r>
                        <a:rPr lang="en-US" sz="1600" dirty="0" smtClean="0"/>
                        <a:t>(T0_cnt = 0), (T0_cnt = 1),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(lhs_1_T0 = 0),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(lhs_1_T0 = 1)</a:t>
                      </a:r>
                    </a:p>
                    <a:p>
                      <a:r>
                        <a:rPr lang="en-US" sz="1600" dirty="0" smtClean="0"/>
                        <a:t>(T1_cnt = 0),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(T1_cnt = 1)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dirty="0" smtClean="0"/>
                        <a:t>(lhs_1_T1 = 0), (lhs_1_T1 = 2),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(rhs_1_T0 = 0),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(rhs_1_T1 = 0)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696015" y="4015299"/>
            <a:ext cx="838200" cy="228600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98156" y="5120514"/>
            <a:ext cx="4564443" cy="228600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990785" y="4389372"/>
            <a:ext cx="838200" cy="228600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98342" y="5943600"/>
            <a:ext cx="838200" cy="228600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20827" y="6192037"/>
            <a:ext cx="2049844" cy="228600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442270" y="6187314"/>
            <a:ext cx="1142999" cy="228600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715000" y="6443308"/>
            <a:ext cx="1142999" cy="228600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90599" y="4388665"/>
            <a:ext cx="1192041" cy="228600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21534" y="5952653"/>
            <a:ext cx="1161105" cy="228600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approach so far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1619250" y="1382935"/>
            <a:ext cx="5905500" cy="5170265"/>
            <a:chOff x="1619250" y="1382935"/>
            <a:chExt cx="5905500" cy="5170265"/>
          </a:xfrm>
        </p:grpSpPr>
        <p:sp>
          <p:nvSpPr>
            <p:cNvPr id="4" name="Rounded Rectangle 3"/>
            <p:cNvSpPr/>
            <p:nvPr/>
          </p:nvSpPr>
          <p:spPr>
            <a:xfrm>
              <a:off x="3409950" y="4343400"/>
              <a:ext cx="2286000" cy="4572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Predicate Abstraction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924050" y="1382935"/>
              <a:ext cx="1676400" cy="914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Program</a:t>
              </a:r>
            </a:p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543550" y="1382935"/>
              <a:ext cx="1676400" cy="914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Predicates </a:t>
              </a:r>
              <a:br>
                <a:rPr lang="en-US" dirty="0" smtClean="0"/>
              </a:br>
              <a:r>
                <a:rPr lang="en-US" dirty="0" smtClean="0"/>
                <a:t>V</a:t>
              </a:r>
              <a:endParaRPr lang="en-US" dirty="0"/>
            </a:p>
          </p:txBody>
        </p:sp>
        <p:cxnSp>
          <p:nvCxnSpPr>
            <p:cNvPr id="7" name="Curved Connector 6"/>
            <p:cNvCxnSpPr>
              <a:stCxn id="5" idx="4"/>
              <a:endCxn id="21" idx="0"/>
            </p:cNvCxnSpPr>
            <p:nvPr/>
          </p:nvCxnSpPr>
          <p:spPr>
            <a:xfrm rot="5400000">
              <a:off x="2577418" y="2482167"/>
              <a:ext cx="369665" cy="12700"/>
            </a:xfrm>
            <a:prstGeom prst="curvedConnector3">
              <a:avLst>
                <a:gd name="adj1" fmla="val 50000"/>
              </a:avLst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472041" y="5116923"/>
              <a:ext cx="2161819" cy="62112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Boolean Program</a:t>
              </a:r>
              <a:r>
                <a:rPr lang="en-US" dirty="0"/>
                <a:t> </a:t>
              </a:r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4" idx="2"/>
              <a:endCxn id="9" idx="0"/>
            </p:cNvCxnSpPr>
            <p:nvPr/>
          </p:nvCxnSpPr>
          <p:spPr>
            <a:xfrm>
              <a:off x="4552950" y="4800600"/>
              <a:ext cx="1" cy="31632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3409950" y="5955123"/>
              <a:ext cx="2286000" cy="42046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 Checker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9" idx="4"/>
              <a:endCxn id="11" idx="0"/>
            </p:cNvCxnSpPr>
            <p:nvPr/>
          </p:nvCxnSpPr>
          <p:spPr>
            <a:xfrm flipH="1">
              <a:off x="4552950" y="5738046"/>
              <a:ext cx="1" cy="21707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229350" y="5158409"/>
              <a:ext cx="913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Verified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9350" y="5906869"/>
              <a:ext cx="976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Counter</a:t>
              </a:r>
              <a:br>
                <a:rPr lang="en-US" dirty="0" smtClean="0"/>
              </a:br>
              <a:r>
                <a:rPr lang="en-US" dirty="0" smtClean="0"/>
                <a:t>example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1" idx="3"/>
              <a:endCxn id="13" idx="1"/>
            </p:cNvCxnSpPr>
            <p:nvPr/>
          </p:nvCxnSpPr>
          <p:spPr>
            <a:xfrm flipV="1">
              <a:off x="5695950" y="5343075"/>
              <a:ext cx="533400" cy="82228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3"/>
              <a:endCxn id="14" idx="1"/>
            </p:cNvCxnSpPr>
            <p:nvPr/>
          </p:nvCxnSpPr>
          <p:spPr>
            <a:xfrm>
              <a:off x="5695950" y="6165358"/>
              <a:ext cx="533400" cy="6467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716274" y="1382935"/>
              <a:ext cx="1673352" cy="914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</a:t>
              </a:r>
              <a:br>
                <a:rPr lang="en-US" dirty="0" smtClean="0"/>
              </a:br>
              <a:r>
                <a:rPr lang="en-US" dirty="0" smtClean="0"/>
                <a:t>Model </a:t>
              </a:r>
            </a:p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619250" y="2667000"/>
              <a:ext cx="2286000" cy="36576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Reduction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238750" y="2667000"/>
              <a:ext cx="2286000" cy="36576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Extrpolation</a:t>
              </a:r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1681341" y="3276600"/>
              <a:ext cx="2161819" cy="609601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Program P</a:t>
              </a:r>
              <a:r>
                <a:rPr lang="en-US" baseline="-25000" dirty="0" smtClean="0"/>
                <a:t>M</a:t>
              </a:r>
              <a:endParaRPr lang="en-US" baseline="-25000" dirty="0"/>
            </a:p>
          </p:txBody>
        </p:sp>
        <p:cxnSp>
          <p:nvCxnSpPr>
            <p:cNvPr id="56" name="Curved Connector 55"/>
            <p:cNvCxnSpPr>
              <a:stCxn id="45" idx="4"/>
              <a:endCxn id="4" idx="0"/>
            </p:cNvCxnSpPr>
            <p:nvPr/>
          </p:nvCxnSpPr>
          <p:spPr>
            <a:xfrm rot="16200000" flipH="1">
              <a:off x="3429001" y="3219450"/>
              <a:ext cx="457199" cy="1790699"/>
            </a:xfrm>
            <a:prstGeom prst="curvedConnector3">
              <a:avLst>
                <a:gd name="adj1" fmla="val 50000"/>
              </a:avLst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5300841" y="3276600"/>
              <a:ext cx="2161819" cy="60960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Predicates V</a:t>
              </a:r>
              <a:r>
                <a:rPr lang="en-US" baseline="-25000" dirty="0"/>
                <a:t>M</a:t>
              </a:r>
            </a:p>
          </p:txBody>
        </p:sp>
        <p:cxnSp>
          <p:nvCxnSpPr>
            <p:cNvPr id="66" name="Straight Arrow Connector 65"/>
            <p:cNvCxnSpPr>
              <a:stCxn id="6" idx="4"/>
              <a:endCxn id="22" idx="0"/>
            </p:cNvCxnSpPr>
            <p:nvPr/>
          </p:nvCxnSpPr>
          <p:spPr>
            <a:xfrm>
              <a:off x="6381750" y="2297335"/>
              <a:ext cx="0" cy="36966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22" idx="2"/>
              <a:endCxn id="64" idx="0"/>
            </p:cNvCxnSpPr>
            <p:nvPr/>
          </p:nvCxnSpPr>
          <p:spPr>
            <a:xfrm>
              <a:off x="6381750" y="3032760"/>
              <a:ext cx="1" cy="24384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>
              <a:stCxn id="64" idx="4"/>
              <a:endCxn id="4" idx="0"/>
            </p:cNvCxnSpPr>
            <p:nvPr/>
          </p:nvCxnSpPr>
          <p:spPr>
            <a:xfrm rot="5400000">
              <a:off x="5238752" y="3200400"/>
              <a:ext cx="457199" cy="1828801"/>
            </a:xfrm>
            <a:prstGeom prst="curvedConnector3">
              <a:avLst>
                <a:gd name="adj1" fmla="val 50000"/>
              </a:avLst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>
              <a:stCxn id="17" idx="4"/>
              <a:endCxn id="21" idx="3"/>
            </p:cNvCxnSpPr>
            <p:nvPr/>
          </p:nvCxnSpPr>
          <p:spPr>
            <a:xfrm rot="5400000">
              <a:off x="3952828" y="2249757"/>
              <a:ext cx="552545" cy="647700"/>
            </a:xfrm>
            <a:prstGeom prst="curvedConnector2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78"/>
            <p:cNvCxnSpPr>
              <a:stCxn id="17" idx="4"/>
              <a:endCxn id="22" idx="1"/>
            </p:cNvCxnSpPr>
            <p:nvPr/>
          </p:nvCxnSpPr>
          <p:spPr>
            <a:xfrm rot="16200000" flipH="1">
              <a:off x="4619578" y="2230707"/>
              <a:ext cx="552545" cy="685800"/>
            </a:xfrm>
            <a:prstGeom prst="curvedConnector2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21" idx="2"/>
              <a:endCxn id="45" idx="0"/>
            </p:cNvCxnSpPr>
            <p:nvPr/>
          </p:nvCxnSpPr>
          <p:spPr>
            <a:xfrm>
              <a:off x="2762250" y="3032760"/>
              <a:ext cx="1" cy="24384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Unfortunately…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r>
              <a:rPr lang="en-US" dirty="0" smtClean="0"/>
              <a:t>Building the Boolean program is exponential in the number of predicates</a:t>
            </a:r>
          </a:p>
          <a:p>
            <a:r>
              <a:rPr lang="en-US" dirty="0" smtClean="0"/>
              <a:t>Non-feasible for some benchmarks</a:t>
            </a:r>
          </a:p>
          <a:p>
            <a:pPr lvl="1"/>
            <a:r>
              <a:rPr lang="en-US" dirty="0" smtClean="0"/>
              <a:t>For example: Bakery goes for more than 10 hours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842827"/>
              </p:ext>
            </p:extLst>
          </p:nvPr>
        </p:nvGraphicFramePr>
        <p:xfrm>
          <a:off x="2133600" y="4231640"/>
          <a:ext cx="4876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|V</a:t>
                      </a:r>
                      <a:r>
                        <a:rPr lang="en-US" baseline="-25000" dirty="0" smtClean="0"/>
                        <a:t>SC</a:t>
                      </a:r>
                      <a:r>
                        <a:rPr lang="en-US" dirty="0" smtClean="0"/>
                        <a:t>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|V</a:t>
                      </a:r>
                      <a:r>
                        <a:rPr lang="en-US" baseline="-25000" dirty="0" smtClean="0"/>
                        <a:t>PSO</a:t>
                      </a:r>
                      <a:r>
                        <a:rPr lang="en-US" dirty="0" smtClean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|V</a:t>
                      </a:r>
                      <a:r>
                        <a:rPr lang="en-US" baseline="-25000" dirty="0" smtClean="0"/>
                        <a:t>TSO</a:t>
                      </a:r>
                      <a:r>
                        <a:rPr lang="en-US" dirty="0" smtClean="0"/>
                        <a:t>|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Dekker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Szymanski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Bakery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Ticket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9686" y="6096000"/>
            <a:ext cx="98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k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Core problem: abstract transformers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723680"/>
            <a:ext cx="6015855" cy="119073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Literals q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 = p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 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or q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 = ¬p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i, 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p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 ∊ V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Cubes(V</a:t>
            </a:r>
            <a:r>
              <a:rPr lang="en-US" sz="2400" b="1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M</a:t>
            </a:r>
            <a:r>
              <a:rPr lang="en-US" sz="2400" b="1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)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 = {q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i1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 ∧ … ∧ </a:t>
            </a:r>
            <a:r>
              <a:rPr lang="en-US" sz="2400" b="0" i="0" u="none" strike="noStrike" kern="1200" dirty="0" err="1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q</a:t>
            </a:r>
            <a:r>
              <a:rPr lang="en-US" sz="2400" b="0" i="0" u="none" strike="noStrike" kern="1200" baseline="-25000" dirty="0" err="1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ij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, </a:t>
            </a:r>
            <a:r>
              <a:rPr lang="en-US" sz="2400" b="0" i="0" u="none" strike="noStrike" kern="1200" baseline="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j </a:t>
            </a:r>
            <a:r>
              <a:rPr lang="en-US" sz="2400" b="0" i="0" u="none" strike="noStrike" kern="1200" baseline="0" dirty="0">
                <a:ln>
                  <a:noFill/>
                </a:ln>
                <a:latin typeface="Consolas" panose="020B0609020204030204" pitchFamily="49" charset="0"/>
                <a:ea typeface="Courier New" pitchFamily="49"/>
                <a:cs typeface="Consolas" panose="020B0609020204030204" pitchFamily="49" charset="0"/>
              </a:rPr>
              <a:t>≤</a:t>
            </a:r>
            <a:r>
              <a:rPr lang="en-US" sz="2400" b="0" i="0" u="none" strike="noStrike" kern="1200" baseline="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 |V</a:t>
            </a:r>
            <a:r>
              <a:rPr lang="en-US" sz="2400" b="0" i="0" u="none" strike="noStrike" kern="1200" baseline="-25000" dirty="0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M</a:t>
            </a:r>
            <a:r>
              <a:rPr lang="en-US" sz="2400" b="0" i="0" u="none" strike="noStrike" kern="1200" baseline="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|}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dirty="0">
              <a:ln>
                <a:noFill/>
              </a:ln>
              <a:latin typeface="Consolas" panose="020B0609020204030204" pitchFamily="49" charset="0"/>
              <a:ea typeface="Droid Sans Fallback" pitchFamily="2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620" y="6096000"/>
            <a:ext cx="3428760" cy="561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|Cubes(V</a:t>
            </a:r>
            <a:r>
              <a:rPr lang="en-US" sz="2400" b="0" i="0" u="none" strike="noStrike" kern="1200" baseline="-25000" dirty="0">
                <a:ln>
                  <a:noFill/>
                </a:ln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M</a:t>
            </a:r>
            <a:r>
              <a:rPr lang="en-US" sz="24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)| = 3</a:t>
            </a:r>
            <a:r>
              <a:rPr lang="en-US" sz="2400" b="0" i="0" u="none" strike="noStrike" kern="1200" baseline="30000" dirty="0">
                <a:ln>
                  <a:noFill/>
                </a:ln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|V</a:t>
            </a:r>
            <a:r>
              <a:rPr lang="en-US" sz="2400" b="0" i="0" u="none" strike="noStrike" kern="1200" baseline="33000" dirty="0">
                <a:ln>
                  <a:noFill/>
                </a:ln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M</a:t>
            </a:r>
            <a:r>
              <a:rPr lang="en-US" sz="2400" b="0" i="0" u="none" strike="noStrike" kern="1200" baseline="30000" dirty="0">
                <a:ln>
                  <a:noFill/>
                </a:ln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|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961144"/>
            <a:ext cx="64940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 Statements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for p</a:t>
            </a:r>
            <a:r>
              <a:rPr lang="en-US" sz="2800" baseline="-250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i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 V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  f =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wp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(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p</a:t>
            </a:r>
            <a:r>
              <a:rPr lang="en-US" sz="2800" baseline="-25000" dirty="0" err="1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i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,st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)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  for c  </a:t>
            </a:r>
            <a:r>
              <a:rPr lang="en-US" sz="2800" b="1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Cubes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(</a:t>
            </a:r>
            <a:r>
              <a:rPr lang="en-US" sz="2800" dirty="0"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V</a:t>
            </a:r>
            <a:r>
              <a:rPr lang="en-US" sz="2800" baseline="-25000" dirty="0"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M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)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    if  c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C"/>
              </a:rPr>
              <a:t>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f // SMT call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      add c to the transformer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Extrapolation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Reuse more information from the SC proof</a:t>
            </a:r>
          </a:p>
          <a:p>
            <a:endParaRPr lang="en-US" dirty="0"/>
          </a:p>
          <a:p>
            <a:r>
              <a:rPr lang="en-US" dirty="0" smtClean="0"/>
              <a:t>In addition to input predicates, extrapolate from the cubes used in the Boolean program</a:t>
            </a:r>
          </a:p>
          <a:p>
            <a:endParaRPr lang="en-US" dirty="0"/>
          </a:p>
          <a:p>
            <a:r>
              <a:rPr lang="en-US" dirty="0" smtClean="0"/>
              <a:t>Cube search space </a:t>
            </a:r>
            <a:r>
              <a:rPr lang="en-US" b="1" dirty="0" smtClean="0"/>
              <a:t>restricted</a:t>
            </a:r>
            <a:r>
              <a:rPr lang="en-US" dirty="0" smtClean="0"/>
              <a:t> only to extrapolated cubes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Extrapolation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86799"/>
              </p:ext>
            </p:extLst>
          </p:nvPr>
        </p:nvGraphicFramePr>
        <p:xfrm>
          <a:off x="990600" y="2057400"/>
          <a:ext cx="7196582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767582"/>
              </a:tblGrid>
              <a:tr h="865749">
                <a:tc>
                  <a:txBody>
                    <a:bodyPr/>
                    <a:lstStyle/>
                    <a:p>
                      <a:r>
                        <a:rPr lang="en-US" dirty="0" smtClean="0"/>
                        <a:t>Cube in the SC</a:t>
                      </a:r>
                      <a:r>
                        <a:rPr lang="en-US" baseline="0" dirty="0" smtClean="0"/>
                        <a:t> Boolean Program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Cubes</a:t>
                      </a:r>
                      <a:r>
                        <a:rPr lang="en-US" baseline="0" dirty="0" smtClean="0"/>
                        <a:t> for the  RMM Boolean Program</a:t>
                      </a:r>
                      <a:endParaRPr lang="en-US" dirty="0"/>
                    </a:p>
                  </a:txBody>
                  <a:tcPr/>
                </a:tc>
              </a:tr>
              <a:tr h="2349891">
                <a:tc>
                  <a:txBody>
                    <a:bodyPr/>
                    <a:lstStyle/>
                    <a:p>
                      <a:r>
                        <a:rPr lang="en-US" dirty="0" smtClean="0"/>
                        <a:t>(X </a:t>
                      </a:r>
                      <a:r>
                        <a:rPr lang="en-US" dirty="0" smtClean="0">
                          <a:sym typeface="Math B"/>
                        </a:rPr>
                        <a:t> 0  X</a:t>
                      </a:r>
                      <a:r>
                        <a:rPr lang="en-US" baseline="0" dirty="0" smtClean="0">
                          <a:sym typeface="Math B"/>
                        </a:rPr>
                        <a:t> &lt; Y)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(X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Math B"/>
                        </a:rPr>
                        <a:t> 0  X</a:t>
                      </a:r>
                      <a:r>
                        <a:rPr lang="en-US" baseline="-25000" dirty="0" smtClean="0">
                          <a:sym typeface="Math B"/>
                        </a:rPr>
                        <a:t>1</a:t>
                      </a:r>
                      <a:r>
                        <a:rPr lang="en-US" baseline="0" dirty="0" smtClean="0">
                          <a:sym typeface="Math B"/>
                        </a:rPr>
                        <a:t> &lt; Y)</a:t>
                      </a:r>
                      <a:br>
                        <a:rPr lang="en-US" baseline="0" dirty="0" smtClean="0">
                          <a:sym typeface="Math B"/>
                        </a:rPr>
                      </a:br>
                      <a:r>
                        <a:rPr lang="en-US" baseline="0" dirty="0" smtClean="0">
                          <a:sym typeface="Math B"/>
                        </a:rPr>
                        <a:t>…</a:t>
                      </a:r>
                      <a:br>
                        <a:rPr lang="en-US" baseline="0" dirty="0" smtClean="0">
                          <a:sym typeface="Math B"/>
                        </a:rPr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X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Math B"/>
                        </a:rPr>
                        <a:t> 0  </a:t>
                      </a:r>
                      <a:r>
                        <a:rPr lang="en-US" dirty="0" err="1" smtClean="0">
                          <a:sym typeface="Math B"/>
                        </a:rPr>
                        <a:t>X</a:t>
                      </a:r>
                      <a:r>
                        <a:rPr lang="en-US" baseline="-25000" dirty="0" err="1" smtClean="0">
                          <a:sym typeface="Math B"/>
                        </a:rPr>
                        <a:t>k</a:t>
                      </a:r>
                      <a:r>
                        <a:rPr lang="en-US" baseline="0" dirty="0" smtClean="0">
                          <a:sym typeface="Math B"/>
                        </a:rPr>
                        <a:t> &lt; Y)</a:t>
                      </a:r>
                      <a:br>
                        <a:rPr lang="en-US" baseline="0" dirty="0" smtClean="0">
                          <a:sym typeface="Math B"/>
                        </a:rPr>
                      </a:br>
                      <a:r>
                        <a:rPr lang="en-US" dirty="0" smtClean="0"/>
                        <a:t>(X </a:t>
                      </a:r>
                      <a:r>
                        <a:rPr lang="en-US" dirty="0" smtClean="0">
                          <a:sym typeface="Math B"/>
                        </a:rPr>
                        <a:t> 0  X</a:t>
                      </a:r>
                      <a:r>
                        <a:rPr lang="en-US" baseline="0" dirty="0" smtClean="0">
                          <a:sym typeface="Math B"/>
                        </a:rPr>
                        <a:t> &lt; Y</a:t>
                      </a:r>
                      <a:r>
                        <a:rPr lang="en-US" baseline="-25000" dirty="0" smtClean="0">
                          <a:sym typeface="Math B"/>
                        </a:rPr>
                        <a:t>1</a:t>
                      </a:r>
                      <a:r>
                        <a:rPr lang="en-US" baseline="0" dirty="0" smtClean="0">
                          <a:sym typeface="Math B"/>
                        </a:rPr>
                        <a:t>) </a:t>
                      </a:r>
                      <a:br>
                        <a:rPr lang="en-US" baseline="0" dirty="0" smtClean="0">
                          <a:sym typeface="Math B"/>
                        </a:rPr>
                      </a:br>
                      <a:r>
                        <a:rPr lang="en-US" baseline="0" dirty="0" smtClean="0">
                          <a:sym typeface="Math B"/>
                        </a:rPr>
                        <a:t>…</a:t>
                      </a:r>
                      <a:br>
                        <a:rPr lang="en-US" baseline="0" dirty="0" smtClean="0">
                          <a:sym typeface="Math B"/>
                        </a:rPr>
                      </a:br>
                      <a:r>
                        <a:rPr lang="en-US" dirty="0" smtClean="0"/>
                        <a:t>(X </a:t>
                      </a:r>
                      <a:r>
                        <a:rPr lang="en-US" dirty="0" smtClean="0">
                          <a:sym typeface="Math B"/>
                        </a:rPr>
                        <a:t> 0  X</a:t>
                      </a:r>
                      <a:r>
                        <a:rPr lang="en-US" baseline="0" dirty="0" smtClean="0">
                          <a:sym typeface="Math B"/>
                        </a:rPr>
                        <a:t> &lt; </a:t>
                      </a:r>
                      <a:r>
                        <a:rPr lang="en-US" baseline="0" dirty="0" err="1" smtClean="0">
                          <a:sym typeface="Math B"/>
                        </a:rPr>
                        <a:t>Y</a:t>
                      </a:r>
                      <a:r>
                        <a:rPr lang="en-US" baseline="-25000" dirty="0" err="1" smtClean="0">
                          <a:sym typeface="Math B"/>
                        </a:rPr>
                        <a:t>k</a:t>
                      </a:r>
                      <a:r>
                        <a:rPr lang="en-US" baseline="0" dirty="0" smtClean="0">
                          <a:sym typeface="Math B"/>
                        </a:rPr>
                        <a:t>)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 transformers </a:t>
            </a:r>
            <a:br>
              <a:rPr lang="en-US" dirty="0" smtClean="0"/>
            </a:br>
            <a:r>
              <a:rPr lang="en-US" dirty="0" smtClean="0"/>
              <a:t>with extrapolated Cubes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723680"/>
            <a:ext cx="6386213" cy="155115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Literals q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 = p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 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or q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 = ¬p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i, 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p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 ∊ V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Cubes(V</a:t>
            </a:r>
            <a:r>
              <a:rPr lang="en-US" sz="2400" b="1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M</a:t>
            </a:r>
            <a:r>
              <a:rPr lang="en-US" sz="2400" b="1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)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 = {q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i1</a:t>
            </a:r>
            <a:r>
              <a:rPr lang="en-US" sz="24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 ∧ … ∧ </a:t>
            </a:r>
            <a:r>
              <a:rPr lang="en-US" sz="2400" b="0" i="0" u="none" strike="noStrike" kern="1200" dirty="0" err="1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q</a:t>
            </a:r>
            <a:r>
              <a:rPr lang="en-US" sz="2400" b="0" i="0" u="none" strike="noStrike" kern="1200" baseline="-25000" dirty="0" err="1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ij</a:t>
            </a:r>
            <a:r>
              <a:rPr lang="en-US" sz="2400" b="0" i="0" u="none" strike="noStrike" kern="1200" baseline="-2500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, </a:t>
            </a:r>
            <a:r>
              <a:rPr lang="en-US" sz="2400" b="0" i="0" u="none" strike="noStrike" kern="1200" baseline="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j </a:t>
            </a:r>
            <a:r>
              <a:rPr lang="en-US" sz="2400" b="0" i="0" u="none" strike="noStrike" kern="1200" baseline="0" dirty="0">
                <a:ln>
                  <a:noFill/>
                </a:ln>
                <a:latin typeface="Consolas" panose="020B0609020204030204" pitchFamily="49" charset="0"/>
                <a:ea typeface="Courier New" pitchFamily="49"/>
                <a:cs typeface="Consolas" panose="020B0609020204030204" pitchFamily="49" charset="0"/>
              </a:rPr>
              <a:t>≤</a:t>
            </a:r>
            <a:r>
              <a:rPr lang="en-US" sz="2400" b="0" i="0" u="none" strike="noStrike" kern="1200" baseline="0" dirty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 |V</a:t>
            </a:r>
            <a:r>
              <a:rPr lang="en-US" sz="2400" b="0" i="0" u="none" strike="noStrike" kern="1200" baseline="-25000" dirty="0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M</a:t>
            </a:r>
            <a:r>
              <a:rPr lang="en-US" sz="2400" b="0" i="0" u="none" strike="noStrike" kern="1200" baseline="0" dirty="0" smtClean="0">
                <a:ln>
                  <a:noFill/>
                </a:ln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|}</a:t>
            </a:r>
          </a:p>
          <a:p>
            <a:pPr lvl="0" hangingPunct="0"/>
            <a:r>
              <a:rPr lang="en-US" sz="2400" b="1" dirty="0" err="1" smtClean="0"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ExtCubes</a:t>
            </a:r>
            <a:r>
              <a:rPr lang="en-US" sz="2400" dirty="0" smtClean="0"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(B,</a:t>
            </a:r>
            <a:r>
              <a:rPr lang="en-US" sz="2400" b="1" dirty="0" smtClean="0"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V</a:t>
            </a:r>
            <a:r>
              <a:rPr lang="en-US" sz="2400" b="1" baseline="-25000" dirty="0" smtClean="0"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M</a:t>
            </a:r>
            <a:r>
              <a:rPr lang="en-US" sz="2400" dirty="0" smtClean="0"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) = </a:t>
            </a:r>
            <a:r>
              <a:rPr lang="en-US" sz="2400" dirty="0" err="1" smtClean="0"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CubeExtrapolation</a:t>
            </a:r>
            <a:r>
              <a:rPr lang="en-US" sz="2400" dirty="0" smtClean="0"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(B)</a:t>
            </a:r>
            <a:endParaRPr lang="en-US" sz="2400" b="0" i="0" u="none" strike="noStrike" kern="1200" baseline="0" dirty="0">
              <a:ln>
                <a:noFill/>
              </a:ln>
              <a:latin typeface="Consolas" panose="020B0609020204030204" pitchFamily="49" charset="0"/>
              <a:ea typeface="Droid Sans Fallback" pitchFamily="2"/>
              <a:cs typeface="Consolas" panose="020B0609020204030204" pitchFamily="49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dirty="0">
              <a:ln>
                <a:noFill/>
              </a:ln>
              <a:latin typeface="Consolas" panose="020B0609020204030204" pitchFamily="49" charset="0"/>
              <a:ea typeface="Droid Sans Fallback" pitchFamily="2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9039" y="6096000"/>
            <a:ext cx="5014373" cy="561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hangingPunct="0"/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|</a:t>
            </a:r>
            <a:r>
              <a:rPr lang="en-US" sz="2400" b="0" i="0" u="none" strike="noStrike" kern="1200" dirty="0" err="1" smtClean="0">
                <a:ln>
                  <a:noFill/>
                </a:ln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ExtCubes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(B,V</a:t>
            </a:r>
            <a:r>
              <a:rPr lang="en-US" sz="2400" b="0" i="0" u="none" strike="noStrike" kern="1200" baseline="-25000" dirty="0" smtClean="0">
                <a:ln>
                  <a:noFill/>
                </a:ln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)|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  <a:sym typeface="Math A"/>
              </a:rPr>
              <a:t>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  <a:sym typeface="Math B"/>
              </a:rPr>
              <a:t>&lt;&lt;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|Cubes(V</a:t>
            </a:r>
            <a:r>
              <a:rPr lang="en-US" sz="2400" baseline="-25000" dirty="0" smtClean="0"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)|</a:t>
            </a:r>
            <a:endParaRPr lang="en-US" sz="2400" baseline="30000" dirty="0">
              <a:solidFill>
                <a:srgbClr val="FF0000"/>
              </a:solidFill>
              <a:latin typeface="Consolas" panose="020B0609020204030204" pitchFamily="49" charset="0"/>
              <a:ea typeface="Droid Sans Fallback" pitchFamily="2"/>
              <a:cs typeface="Consolas" panose="020B0609020204030204" pitchFamily="49" charset="0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baseline="30000" dirty="0">
              <a:ln>
                <a:noFill/>
              </a:ln>
              <a:solidFill>
                <a:srgbClr val="FF0000"/>
              </a:solidFill>
              <a:latin typeface="Consolas" panose="020B0609020204030204" pitchFamily="49" charset="0"/>
              <a:ea typeface="Droid Sans Fallback" pitchFamily="2"/>
              <a:cs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61144"/>
            <a:ext cx="64940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 Statements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for p</a:t>
            </a:r>
            <a:r>
              <a:rPr lang="en-US" sz="2800" baseline="-250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i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 V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  f =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wp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(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p</a:t>
            </a:r>
            <a:r>
              <a:rPr lang="en-US" sz="2800" baseline="-25000" dirty="0" err="1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i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,st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)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  for c  </a:t>
            </a:r>
            <a:r>
              <a:rPr lang="en-US" sz="2800" b="1" dirty="0" err="1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ExtCubes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(B,</a:t>
            </a:r>
            <a:r>
              <a:rPr lang="en-US" sz="2800" dirty="0" smtClean="0"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V</a:t>
            </a:r>
            <a:r>
              <a:rPr lang="en-US" sz="2800" baseline="-25000" dirty="0" smtClean="0">
                <a:latin typeface="Consolas" panose="020B0609020204030204" pitchFamily="49" charset="0"/>
                <a:ea typeface="Droid Sans Fallback" pitchFamily="2"/>
                <a:cs typeface="Consolas" panose="020B0609020204030204" pitchFamily="49" charset="0"/>
              </a:rPr>
              <a:t>M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)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    if  c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C"/>
              </a:rPr>
              <a:t>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f // SMT call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sym typeface="Math B"/>
              </a:rPr>
              <a:t>       add c to the transformer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 Approach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00300" y="4343400"/>
            <a:ext cx="22860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Predicate Abstraction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14400" y="1382935"/>
            <a:ext cx="16764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</a:p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33900" y="1382935"/>
            <a:ext cx="16764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Predicates </a:t>
            </a:r>
            <a:br>
              <a:rPr lang="en-US" dirty="0" smtClean="0"/>
            </a:br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7" name="Curved Connector 6"/>
          <p:cNvCxnSpPr>
            <a:stCxn id="5" idx="4"/>
            <a:endCxn id="21" idx="0"/>
          </p:cNvCxnSpPr>
          <p:nvPr/>
        </p:nvCxnSpPr>
        <p:spPr>
          <a:xfrm rot="5400000">
            <a:off x="1567768" y="2482167"/>
            <a:ext cx="369665" cy="1270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62391" y="5116923"/>
            <a:ext cx="2161819" cy="62112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Boolean Program</a:t>
            </a:r>
            <a:r>
              <a:rPr lang="en-US" dirty="0"/>
              <a:t> </a:t>
            </a: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2"/>
            <a:endCxn id="9" idx="0"/>
          </p:cNvCxnSpPr>
          <p:nvPr/>
        </p:nvCxnSpPr>
        <p:spPr>
          <a:xfrm>
            <a:off x="3543300" y="4800600"/>
            <a:ext cx="1" cy="3163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400300" y="5955123"/>
            <a:ext cx="2286000" cy="42046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Checker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4"/>
            <a:endCxn id="11" idx="0"/>
          </p:cNvCxnSpPr>
          <p:nvPr/>
        </p:nvCxnSpPr>
        <p:spPr>
          <a:xfrm flipH="1">
            <a:off x="3543300" y="5738046"/>
            <a:ext cx="1" cy="21707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19700" y="5158409"/>
            <a:ext cx="91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9700" y="5906869"/>
            <a:ext cx="97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1" idx="3"/>
            <a:endCxn id="13" idx="1"/>
          </p:cNvCxnSpPr>
          <p:nvPr/>
        </p:nvCxnSpPr>
        <p:spPr>
          <a:xfrm flipV="1">
            <a:off x="4686300" y="5343075"/>
            <a:ext cx="533400" cy="8222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14" idx="1"/>
          </p:cNvCxnSpPr>
          <p:nvPr/>
        </p:nvCxnSpPr>
        <p:spPr>
          <a:xfrm>
            <a:off x="4686300" y="6165358"/>
            <a:ext cx="533400" cy="6467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706624" y="1382935"/>
            <a:ext cx="1673352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br>
              <a:rPr lang="en-US" dirty="0" smtClean="0"/>
            </a:br>
            <a:r>
              <a:rPr lang="en-US" dirty="0" smtClean="0"/>
              <a:t>Model </a:t>
            </a:r>
          </a:p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09600" y="2667000"/>
            <a:ext cx="228600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229100" y="2667000"/>
            <a:ext cx="228600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Extrpolation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71691" y="3276600"/>
            <a:ext cx="2161819" cy="6096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P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cxnSp>
        <p:nvCxnSpPr>
          <p:cNvPr id="56" name="Curved Connector 55"/>
          <p:cNvCxnSpPr>
            <a:stCxn id="45" idx="4"/>
            <a:endCxn id="4" idx="0"/>
          </p:cNvCxnSpPr>
          <p:nvPr/>
        </p:nvCxnSpPr>
        <p:spPr>
          <a:xfrm rot="16200000" flipH="1">
            <a:off x="2419351" y="3219450"/>
            <a:ext cx="457199" cy="1790699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291191" y="3276600"/>
            <a:ext cx="2161819" cy="60960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Predicates V</a:t>
            </a:r>
            <a:r>
              <a:rPr lang="en-US" baseline="-25000" dirty="0"/>
              <a:t>M</a:t>
            </a:r>
          </a:p>
        </p:txBody>
      </p:sp>
      <p:cxnSp>
        <p:nvCxnSpPr>
          <p:cNvPr id="66" name="Straight Arrow Connector 65"/>
          <p:cNvCxnSpPr>
            <a:stCxn id="6" idx="4"/>
            <a:endCxn id="22" idx="0"/>
          </p:cNvCxnSpPr>
          <p:nvPr/>
        </p:nvCxnSpPr>
        <p:spPr>
          <a:xfrm>
            <a:off x="5372100" y="2297335"/>
            <a:ext cx="0" cy="3696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2" idx="2"/>
            <a:endCxn id="64" idx="0"/>
          </p:cNvCxnSpPr>
          <p:nvPr/>
        </p:nvCxnSpPr>
        <p:spPr>
          <a:xfrm>
            <a:off x="5372100" y="3032760"/>
            <a:ext cx="1" cy="2438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64" idx="4"/>
            <a:endCxn id="4" idx="0"/>
          </p:cNvCxnSpPr>
          <p:nvPr/>
        </p:nvCxnSpPr>
        <p:spPr>
          <a:xfrm rot="5400000">
            <a:off x="4229102" y="3200400"/>
            <a:ext cx="457199" cy="1828801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17" idx="4"/>
            <a:endCxn id="21" idx="3"/>
          </p:cNvCxnSpPr>
          <p:nvPr/>
        </p:nvCxnSpPr>
        <p:spPr>
          <a:xfrm rot="5400000">
            <a:off x="2943178" y="2249757"/>
            <a:ext cx="552545" cy="647700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17" idx="4"/>
            <a:endCxn id="22" idx="1"/>
          </p:cNvCxnSpPr>
          <p:nvPr/>
        </p:nvCxnSpPr>
        <p:spPr>
          <a:xfrm rot="16200000" flipH="1">
            <a:off x="3609928" y="2230707"/>
            <a:ext cx="552545" cy="685800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21" idx="2"/>
            <a:endCxn id="45" idx="0"/>
          </p:cNvCxnSpPr>
          <p:nvPr/>
        </p:nvCxnSpPr>
        <p:spPr>
          <a:xfrm>
            <a:off x="1752600" y="3032760"/>
            <a:ext cx="1" cy="2438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876263" y="2488517"/>
            <a:ext cx="1676400" cy="6661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Cube Extraction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76263" y="1382934"/>
            <a:ext cx="16764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Boolean Program B</a:t>
            </a:r>
            <a:r>
              <a:rPr lang="en-US" baseline="-25000" dirty="0" smtClean="0"/>
              <a:t>SC</a:t>
            </a:r>
            <a:endParaRPr lang="en-US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6876263" y="3429000"/>
            <a:ext cx="16764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Cubes from B</a:t>
            </a:r>
            <a:r>
              <a:rPr lang="en-US" baseline="-25000" dirty="0" smtClean="0"/>
              <a:t>SC</a:t>
            </a:r>
            <a:endParaRPr lang="en-US" baseline="-25000" dirty="0"/>
          </a:p>
        </p:txBody>
      </p:sp>
      <p:cxnSp>
        <p:nvCxnSpPr>
          <p:cNvPr id="35" name="Straight Arrow Connector 34"/>
          <p:cNvCxnSpPr>
            <a:stCxn id="33" idx="4"/>
            <a:endCxn id="31" idx="0"/>
          </p:cNvCxnSpPr>
          <p:nvPr/>
        </p:nvCxnSpPr>
        <p:spPr>
          <a:xfrm>
            <a:off x="7714463" y="2297334"/>
            <a:ext cx="0" cy="1911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2"/>
            <a:endCxn id="34" idx="0"/>
          </p:cNvCxnSpPr>
          <p:nvPr/>
        </p:nvCxnSpPr>
        <p:spPr>
          <a:xfrm>
            <a:off x="7714463" y="3154680"/>
            <a:ext cx="0" cy="2743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4" idx="2"/>
            <a:endCxn id="22" idx="3"/>
          </p:cNvCxnSpPr>
          <p:nvPr/>
        </p:nvCxnSpPr>
        <p:spPr>
          <a:xfrm rot="10800000">
            <a:off x="6515101" y="2849880"/>
            <a:ext cx="361163" cy="103632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Predicate Extrapolation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592051"/>
              </p:ext>
            </p:extLst>
          </p:nvPr>
        </p:nvGraphicFramePr>
        <p:xfrm>
          <a:off x="609600" y="1371606"/>
          <a:ext cx="7772400" cy="4953000"/>
        </p:xfrm>
        <a:graphic>
          <a:graphicData uri="http://schemas.openxmlformats.org/drawingml/2006/table">
            <a:tbl>
              <a:tblPr/>
              <a:tblGrid>
                <a:gridCol w="777240"/>
                <a:gridCol w="777240"/>
                <a:gridCol w="777240"/>
                <a:gridCol w="777240"/>
                <a:gridCol w="777240"/>
                <a:gridCol w="777240"/>
                <a:gridCol w="777240"/>
                <a:gridCol w="777240"/>
                <a:gridCol w="777240"/>
                <a:gridCol w="777240"/>
              </a:tblGrid>
              <a:tr h="330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 Boolean Program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Check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algorithm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memory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# input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  SMT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cubes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cube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states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memory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model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preds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calls (K)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(sec)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used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size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(K)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(MB)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(sec)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Dekker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Peterson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Szymanski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1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68" y="309208"/>
            <a:ext cx="7772400" cy="914400"/>
          </a:xfrm>
        </p:spPr>
        <p:txBody>
          <a:bodyPr/>
          <a:lstStyle/>
          <a:p>
            <a:r>
              <a:rPr lang="en-US" dirty="0" err="1" smtClean="0"/>
              <a:t>Boid</a:t>
            </a:r>
            <a:r>
              <a:rPr lang="en-US" dirty="0" smtClean="0"/>
              <a:t> Task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219200"/>
            <a:ext cx="5610225" cy="510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cxnSp>
        <p:nvCxnSpPr>
          <p:cNvPr id="5" name="Straight Arrow Connector 4"/>
          <p:cNvCxnSpPr>
            <a:stCxn id="10" idx="0"/>
          </p:cNvCxnSpPr>
          <p:nvPr/>
        </p:nvCxnSpPr>
        <p:spPr>
          <a:xfrm flipV="1">
            <a:off x="4524375" y="3343277"/>
            <a:ext cx="1943100" cy="45719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0" idx="7"/>
          </p:cNvCxnSpPr>
          <p:nvPr/>
        </p:nvCxnSpPr>
        <p:spPr>
          <a:xfrm flipV="1">
            <a:off x="4551316" y="2590800"/>
            <a:ext cx="1230359" cy="12194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7"/>
          </p:cNvCxnSpPr>
          <p:nvPr/>
        </p:nvCxnSpPr>
        <p:spPr>
          <a:xfrm flipV="1">
            <a:off x="4551316" y="2133600"/>
            <a:ext cx="2297159" cy="16766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" idx="7"/>
          </p:cNvCxnSpPr>
          <p:nvPr/>
        </p:nvCxnSpPr>
        <p:spPr>
          <a:xfrm>
            <a:off x="4551316" y="3810220"/>
            <a:ext cx="1001759" cy="6167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86275" y="3800475"/>
            <a:ext cx="76200" cy="66543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0" idx="7"/>
          </p:cNvCxnSpPr>
          <p:nvPr/>
        </p:nvCxnSpPr>
        <p:spPr>
          <a:xfrm>
            <a:off x="4551316" y="3810220"/>
            <a:ext cx="1535159" cy="974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6"/>
          </p:cNvCxnSpPr>
          <p:nvPr/>
        </p:nvCxnSpPr>
        <p:spPr>
          <a:xfrm>
            <a:off x="4562475" y="3833747"/>
            <a:ext cx="1700212" cy="34272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5"/>
          </p:cNvCxnSpPr>
          <p:nvPr/>
        </p:nvCxnSpPr>
        <p:spPr>
          <a:xfrm>
            <a:off x="4551316" y="3857273"/>
            <a:ext cx="392159" cy="94332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5"/>
          </p:cNvCxnSpPr>
          <p:nvPr/>
        </p:nvCxnSpPr>
        <p:spPr>
          <a:xfrm>
            <a:off x="4551316" y="3857273"/>
            <a:ext cx="1711371" cy="109116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7"/>
          </p:cNvCxnSpPr>
          <p:nvPr/>
        </p:nvCxnSpPr>
        <p:spPr>
          <a:xfrm flipH="1" flipV="1">
            <a:off x="4105275" y="1752600"/>
            <a:ext cx="446041" cy="20576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7"/>
          </p:cNvCxnSpPr>
          <p:nvPr/>
        </p:nvCxnSpPr>
        <p:spPr>
          <a:xfrm flipV="1">
            <a:off x="4551316" y="1828800"/>
            <a:ext cx="392159" cy="19814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7"/>
          </p:cNvCxnSpPr>
          <p:nvPr/>
        </p:nvCxnSpPr>
        <p:spPr>
          <a:xfrm flipV="1">
            <a:off x="4551316" y="1752600"/>
            <a:ext cx="1839959" cy="20576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0" idx="6"/>
          </p:cNvCxnSpPr>
          <p:nvPr/>
        </p:nvCxnSpPr>
        <p:spPr>
          <a:xfrm flipV="1">
            <a:off x="4562475" y="2819510"/>
            <a:ext cx="2514600" cy="101423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4"/>
          </p:cNvCxnSpPr>
          <p:nvPr/>
        </p:nvCxnSpPr>
        <p:spPr>
          <a:xfrm flipV="1">
            <a:off x="4524375" y="3343277"/>
            <a:ext cx="3690120" cy="52374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2"/>
          </p:cNvCxnSpPr>
          <p:nvPr/>
        </p:nvCxnSpPr>
        <p:spPr>
          <a:xfrm>
            <a:off x="4486275" y="3833747"/>
            <a:ext cx="3352800" cy="73825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" idx="7"/>
          </p:cNvCxnSpPr>
          <p:nvPr/>
        </p:nvCxnSpPr>
        <p:spPr>
          <a:xfrm>
            <a:off x="4551316" y="3810220"/>
            <a:ext cx="1077959" cy="19809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077075" y="1447800"/>
            <a:ext cx="113742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262687" y="5486400"/>
            <a:ext cx="1244168" cy="839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>
            <a:stCxn id="10" idx="5"/>
          </p:cNvCxnSpPr>
          <p:nvPr/>
        </p:nvCxnSpPr>
        <p:spPr>
          <a:xfrm>
            <a:off x="4551316" y="3857273"/>
            <a:ext cx="2955539" cy="86712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0" idx="6"/>
          </p:cNvCxnSpPr>
          <p:nvPr/>
        </p:nvCxnSpPr>
        <p:spPr>
          <a:xfrm>
            <a:off x="4562475" y="3833747"/>
            <a:ext cx="1466610" cy="249190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0" idx="6"/>
          </p:cNvCxnSpPr>
          <p:nvPr/>
        </p:nvCxnSpPr>
        <p:spPr>
          <a:xfrm>
            <a:off x="4562475" y="3833747"/>
            <a:ext cx="2133600" cy="124595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0" idx="7"/>
          </p:cNvCxnSpPr>
          <p:nvPr/>
        </p:nvCxnSpPr>
        <p:spPr>
          <a:xfrm>
            <a:off x="4551316" y="3810220"/>
            <a:ext cx="3592559" cy="113821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 rot="1597813">
            <a:off x="4471425" y="3800792"/>
            <a:ext cx="680220" cy="3565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21731" y="1785071"/>
            <a:ext cx="3065583" cy="683104"/>
            <a:chOff x="421731" y="1406562"/>
            <a:chExt cx="3065583" cy="683104"/>
          </a:xfrm>
        </p:grpSpPr>
        <p:grpSp>
          <p:nvGrpSpPr>
            <p:cNvPr id="28" name="Group 27"/>
            <p:cNvGrpSpPr/>
            <p:nvPr/>
          </p:nvGrpSpPr>
          <p:grpSpPr>
            <a:xfrm>
              <a:off x="450380" y="1676400"/>
              <a:ext cx="2538951" cy="413266"/>
              <a:chOff x="3328449" y="2329934"/>
              <a:chExt cx="2538951" cy="41326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328449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680694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031502" y="2438400"/>
                <a:ext cx="356558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88060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738868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510842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118034" y="232993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…</a:t>
                </a:r>
                <a:endParaRPr lang="en-US" sz="1600" b="1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1731" y="1406562"/>
              <a:ext cx="3065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 locations of other </a:t>
              </a:r>
              <a:r>
                <a:rPr lang="en-US" dirty="0" err="1" smtClean="0"/>
                <a:t>boids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1731" y="2664509"/>
            <a:ext cx="2574420" cy="688291"/>
            <a:chOff x="421731" y="2512109"/>
            <a:chExt cx="2574420" cy="688291"/>
          </a:xfrm>
        </p:grpSpPr>
        <p:grpSp>
          <p:nvGrpSpPr>
            <p:cNvPr id="39" name="Group 38"/>
            <p:cNvGrpSpPr/>
            <p:nvPr/>
          </p:nvGrpSpPr>
          <p:grpSpPr>
            <a:xfrm>
              <a:off x="457200" y="2787134"/>
              <a:ext cx="2538951" cy="413266"/>
              <a:chOff x="3328449" y="2329934"/>
              <a:chExt cx="2538951" cy="41326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28449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680694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031502" y="2438400"/>
                <a:ext cx="356558" cy="3048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388060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38868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510842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118034" y="232993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…</a:t>
                </a:r>
                <a:endParaRPr lang="en-US" sz="1600" b="1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21731" y="2512109"/>
              <a:ext cx="2058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Update my location</a:t>
              </a:r>
              <a:endParaRPr lang="en-US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38200" y="5664502"/>
            <a:ext cx="7696200" cy="9669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Specification:  guarantee conflict-freedom</a:t>
            </a:r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838201" y="4114800"/>
            <a:ext cx="7696199" cy="13973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Conflict: </a:t>
            </a:r>
            <a:r>
              <a:rPr lang="en-US" sz="2000" dirty="0"/>
              <a:t>two threads are </a:t>
            </a:r>
            <a:r>
              <a:rPr lang="en-US" sz="2000" dirty="0">
                <a:solidFill>
                  <a:srgbClr val="FFFF00"/>
                </a:solidFill>
              </a:rPr>
              <a:t>enabled</a:t>
            </a:r>
            <a:r>
              <a:rPr lang="en-US" sz="2000" dirty="0"/>
              <a:t> to access the </a:t>
            </a:r>
            <a:r>
              <a:rPr lang="en-US" sz="2000" dirty="0">
                <a:solidFill>
                  <a:srgbClr val="FFFF00"/>
                </a:solidFill>
              </a:rPr>
              <a:t>same memory location </a:t>
            </a:r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/>
              <a:t>and </a:t>
            </a:r>
            <a:r>
              <a:rPr lang="en-US" sz="2000" dirty="0"/>
              <a:t>(at least) one of these accesses is a </a:t>
            </a:r>
            <a:r>
              <a:rPr lang="en-US" sz="2000" dirty="0" smtClean="0">
                <a:solidFill>
                  <a:srgbClr val="FFFF00"/>
                </a:solidFill>
              </a:rPr>
              <a:t>write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731" y="1265975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Boid</a:t>
            </a:r>
            <a:r>
              <a:rPr lang="en-US" dirty="0" smtClean="0"/>
              <a:t> task </a:t>
            </a:r>
            <a:r>
              <a:rPr lang="en-US" dirty="0" err="1" smtClean="0"/>
              <a:t>pid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335280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pid</a:t>
            </a:r>
            <a:r>
              <a:rPr lang="en-US" dirty="0" smtClean="0"/>
              <a:t>=2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4191000" y="1785071"/>
            <a:ext cx="3065583" cy="683104"/>
            <a:chOff x="421731" y="1406562"/>
            <a:chExt cx="3065583" cy="683104"/>
          </a:xfrm>
        </p:grpSpPr>
        <p:grpSp>
          <p:nvGrpSpPr>
            <p:cNvPr id="55" name="Group 54"/>
            <p:cNvGrpSpPr/>
            <p:nvPr/>
          </p:nvGrpSpPr>
          <p:grpSpPr>
            <a:xfrm>
              <a:off x="450380" y="1676400"/>
              <a:ext cx="2538951" cy="413266"/>
              <a:chOff x="3328449" y="2329934"/>
              <a:chExt cx="2538951" cy="41326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328449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680694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031502" y="2438400"/>
                <a:ext cx="356558" cy="3048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388060" y="2438400"/>
                <a:ext cx="356558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738868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510842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118034" y="232993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…</a:t>
                </a:r>
                <a:endParaRPr lang="en-US" sz="1600" b="1" dirty="0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421731" y="1406562"/>
              <a:ext cx="3065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 locations of other </a:t>
              </a:r>
              <a:r>
                <a:rPr lang="en-US" dirty="0" err="1" smtClean="0"/>
                <a:t>boids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191000" y="2664509"/>
            <a:ext cx="2574420" cy="688291"/>
            <a:chOff x="421731" y="2512109"/>
            <a:chExt cx="2574420" cy="688291"/>
          </a:xfrm>
        </p:grpSpPr>
        <p:grpSp>
          <p:nvGrpSpPr>
            <p:cNvPr id="71" name="Group 70"/>
            <p:cNvGrpSpPr/>
            <p:nvPr/>
          </p:nvGrpSpPr>
          <p:grpSpPr>
            <a:xfrm>
              <a:off x="457200" y="2787134"/>
              <a:ext cx="2538951" cy="413266"/>
              <a:chOff x="3328449" y="2329934"/>
              <a:chExt cx="2538951" cy="41326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328449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680694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031502" y="2438400"/>
                <a:ext cx="356558" cy="3048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388060" y="2438400"/>
                <a:ext cx="356558" cy="3048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738868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510842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118034" y="232993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…</a:t>
                </a:r>
                <a:endParaRPr lang="en-US" sz="1600" b="1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421731" y="2512109"/>
              <a:ext cx="2058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Update my location</a:t>
              </a:r>
              <a:endParaRPr lang="en-US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191000" y="126597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Boid</a:t>
            </a:r>
            <a:r>
              <a:rPr lang="en-US" dirty="0" smtClean="0"/>
              <a:t> task </a:t>
            </a:r>
            <a:r>
              <a:rPr lang="en-US" dirty="0" err="1" smtClean="0"/>
              <a:t>pid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7" grpId="0" animBg="1"/>
      <p:bldP spid="69" grpId="0" animBg="1"/>
      <p:bldP spid="4" grpId="0" animBg="1"/>
      <p:bldP spid="4" grpId="1" animBg="1"/>
      <p:bldP spid="12" grpId="0" animBg="1"/>
      <p:bldP spid="51" grpId="0" animBg="1"/>
      <p:bldP spid="15" grpId="0"/>
      <p:bldP spid="16" grpId="0"/>
      <p:bldP spid="8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Cube Extrapolation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35426"/>
              </p:ext>
            </p:extLst>
          </p:nvPr>
        </p:nvGraphicFramePr>
        <p:xfrm>
          <a:off x="533400" y="1447799"/>
          <a:ext cx="8077200" cy="480060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2667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 Boolean Program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check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algorithm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memory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method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# input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# input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#   SMT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# cubes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cube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# states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memory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preds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cubes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calls (K)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(sec)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used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size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(K)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(MB)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(sec)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Queue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Trad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Bakery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T/O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T/O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Ticket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T/O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T/O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2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Numerical analysis under 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3551" y="1568916"/>
            <a:ext cx="3343557" cy="321752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Thread 0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:</a:t>
            </a:r>
            <a:endParaRPr lang="en-US" sz="1600" dirty="0">
              <a:latin typeface="Courier New" pitchFamily="49"/>
              <a:ea typeface="Droid Sans Fallback" pitchFamily="2"/>
              <a:cs typeface="Courier New" pitchFamily="49"/>
            </a:endParaRP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0: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1:flag0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2:</a:t>
            </a:r>
            <a:r>
              <a:rPr lang="en-US" sz="1600" b="1" dirty="0" smtClean="0">
                <a:latin typeface="Courier New" pitchFamily="49"/>
                <a:ea typeface="Droid Sans Fallback" pitchFamily="2"/>
                <a:cs typeface="Courier New" pitchFamily="49"/>
              </a:rPr>
              <a:t> while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 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= true {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3:</a:t>
            </a:r>
            <a:r>
              <a:rPr lang="en-US" sz="1600" b="1" dirty="0" smtClean="0">
                <a:latin typeface="Courier New" pitchFamily="49"/>
                <a:ea typeface="Droid Sans Fallback" pitchFamily="2"/>
                <a:cs typeface="Courier New" pitchFamily="49"/>
              </a:rPr>
              <a:t>  </a:t>
            </a:r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if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turn ≠ 0 {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4:    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5:</a:t>
            </a:r>
            <a:r>
              <a:rPr lang="en-US" sz="1600" b="1" dirty="0" smtClean="0">
                <a:latin typeface="Courier New" pitchFamily="49"/>
                <a:ea typeface="Droid Sans Fallback" pitchFamily="2"/>
                <a:cs typeface="Courier New" pitchFamily="49"/>
              </a:rPr>
              <a:t>    </a:t>
            </a:r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while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turn ≠ 0 { }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6:    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7: 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}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8:}</a:t>
            </a:r>
            <a:endParaRPr lang="en-US" sz="1600" dirty="0">
              <a:latin typeface="Courier New" pitchFamily="49"/>
              <a:ea typeface="Droid Sans Fallback" pitchFamily="2"/>
              <a:cs typeface="Courier New" pitchFamily="49"/>
            </a:endParaRPr>
          </a:p>
          <a:p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9://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critical section</a:t>
            </a:r>
          </a:p>
          <a:p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A: turn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1</a:t>
            </a:r>
          </a:p>
          <a:p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B: 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7303" y="1553894"/>
            <a:ext cx="3343557" cy="321752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Thread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1: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0:</a:t>
            </a:r>
            <a:endParaRPr lang="en-US" sz="1600" dirty="0">
              <a:latin typeface="Courier New" pitchFamily="49"/>
              <a:ea typeface="Droid Sans Fallback" pitchFamily="2"/>
              <a:cs typeface="Courier New" pitchFamily="49"/>
            </a:endParaRP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1: 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2:</a:t>
            </a:r>
            <a:r>
              <a:rPr lang="en-US" sz="1600" b="1" dirty="0" smtClean="0">
                <a:latin typeface="Courier New" pitchFamily="49"/>
                <a:ea typeface="Droid Sans Fallback" pitchFamily="2"/>
                <a:cs typeface="Courier New" pitchFamily="49"/>
              </a:rPr>
              <a:t> while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 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= true {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3:</a:t>
            </a:r>
            <a:r>
              <a:rPr lang="en-US" sz="1600" b="1" dirty="0" smtClean="0">
                <a:latin typeface="Courier New" pitchFamily="49"/>
                <a:ea typeface="Droid Sans Fallback" pitchFamily="2"/>
                <a:cs typeface="Courier New" pitchFamily="49"/>
              </a:rPr>
              <a:t>   </a:t>
            </a:r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if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turn ≠ 1 {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4:    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false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5:</a:t>
            </a:r>
            <a:r>
              <a:rPr lang="en-US" sz="1600" b="1" dirty="0" smtClean="0">
                <a:latin typeface="Courier New" pitchFamily="49"/>
                <a:ea typeface="Droid Sans Fallback" pitchFamily="2"/>
                <a:cs typeface="Courier New" pitchFamily="49"/>
              </a:rPr>
              <a:t>     while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 turn ≠ 1 { }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6:     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7:  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}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8: }</a:t>
            </a:r>
            <a:endParaRPr lang="en-US" sz="1600" dirty="0">
              <a:latin typeface="Courier New" pitchFamily="49"/>
              <a:ea typeface="Droid Sans Fallback" pitchFamily="2"/>
              <a:cs typeface="Courier New" pitchFamily="49"/>
            </a:endParaRPr>
          </a:p>
          <a:p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9: //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critical section</a:t>
            </a:r>
          </a:p>
          <a:p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A: turn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0</a:t>
            </a:r>
          </a:p>
          <a:p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B: 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897" y="1134558"/>
            <a:ext cx="7464960" cy="34356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initial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= false,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= false, turn =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5869" y="4817812"/>
            <a:ext cx="8033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 </a:t>
            </a:r>
            <a:r>
              <a:rPr lang="en-US" dirty="0" smtClean="0"/>
              <a:t>{turn=0</a:t>
            </a:r>
            <a:r>
              <a:rPr lang="en-US" dirty="0"/>
              <a:t>; flag1=0; </a:t>
            </a:r>
            <a:r>
              <a:rPr lang="en-US" dirty="0" smtClean="0"/>
              <a:t>flag0=0}</a:t>
            </a:r>
          </a:p>
          <a:p>
            <a:r>
              <a:rPr lang="en-US" dirty="0" smtClean="0"/>
              <a:t>(9,9) { </a:t>
            </a:r>
            <a:r>
              <a:rPr lang="en-US" dirty="0" smtClean="0">
                <a:sym typeface="Math B"/>
              </a:rPr>
              <a:t></a:t>
            </a:r>
            <a:r>
              <a:rPr lang="en-US" dirty="0" smtClean="0"/>
              <a:t> }</a:t>
            </a:r>
          </a:p>
          <a:p>
            <a:r>
              <a:rPr lang="en-US" dirty="0" smtClean="0"/>
              <a:t>(</a:t>
            </a:r>
            <a:r>
              <a:rPr lang="en-US" dirty="0"/>
              <a:t>2,2) </a:t>
            </a:r>
            <a:r>
              <a:rPr lang="en-US" dirty="0" smtClean="0"/>
              <a:t>{flag1-1=0</a:t>
            </a:r>
            <a:r>
              <a:rPr lang="en-US" dirty="0"/>
              <a:t>; flag0-1=0; -turn+1&gt;=0; </a:t>
            </a:r>
            <a:r>
              <a:rPr lang="en-US" dirty="0" smtClean="0"/>
              <a:t>turn</a:t>
            </a:r>
            <a:r>
              <a:rPr lang="en-US" dirty="0"/>
              <a:t>&gt;=</a:t>
            </a:r>
            <a:r>
              <a:rPr lang="en-US" dirty="0" smtClean="0"/>
              <a:t>0}</a:t>
            </a:r>
          </a:p>
          <a:p>
            <a:r>
              <a:rPr lang="en-US" dirty="0"/>
              <a:t>(2,9) </a:t>
            </a:r>
            <a:r>
              <a:rPr lang="en-US" dirty="0" smtClean="0"/>
              <a:t>{flag1-1=0</a:t>
            </a:r>
            <a:r>
              <a:rPr lang="en-US" dirty="0"/>
              <a:t>; flag0-1=0</a:t>
            </a:r>
            <a:r>
              <a:rPr lang="en-US" dirty="0" smtClean="0"/>
              <a:t>;}</a:t>
            </a:r>
          </a:p>
          <a:p>
            <a:endParaRPr lang="en-US" dirty="0" smtClean="0"/>
          </a:p>
          <a:p>
            <a:r>
              <a:rPr lang="en-US" dirty="0" smtClean="0"/>
              <a:t>//line number indicate state at the end of the line (i.e. after executing)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same encoding for P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82866"/>
              </p:ext>
            </p:extLst>
          </p:nvPr>
        </p:nvGraphicFramePr>
        <p:xfrm>
          <a:off x="1524000" y="2286000"/>
          <a:ext cx="6096000" cy="274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load t = 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if (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cnt</a:t>
                      </a:r>
                      <a:r>
                        <a:rPr lang="en-US" sz="2400" dirty="0" smtClean="0"/>
                        <a:t> == 0)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 = X</a:t>
                      </a:r>
                    </a:p>
                    <a:p>
                      <a:r>
                        <a:rPr lang="en-US" sz="2400" dirty="0" smtClean="0"/>
                        <a:t>if (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cnt</a:t>
                      </a:r>
                      <a:r>
                        <a:rPr lang="en-US" sz="2400" dirty="0" smtClean="0"/>
                        <a:t> == 1)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 = X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if (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cnt</a:t>
                      </a:r>
                      <a:r>
                        <a:rPr lang="en-US" sz="2400" dirty="0" smtClean="0"/>
                        <a:t> == 2)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 = X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store</a:t>
                      </a:r>
                      <a:r>
                        <a:rPr lang="en-US" sz="2400" baseline="0" dirty="0" smtClean="0"/>
                        <a:t> X = 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if (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cnt</a:t>
                      </a:r>
                      <a:r>
                        <a:rPr lang="en-US" sz="2400" dirty="0" smtClean="0"/>
                        <a:t> == 2)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“overflow”</a:t>
                      </a:r>
                    </a:p>
                    <a:p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cnt</a:t>
                      </a:r>
                      <a:r>
                        <a:rPr lang="en-US" sz="2400" dirty="0" smtClean="0"/>
                        <a:t> ++</a:t>
                      </a:r>
                    </a:p>
                    <a:p>
                      <a:r>
                        <a:rPr lang="en-US" sz="2400" dirty="0" smtClean="0"/>
                        <a:t>if (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cnt</a:t>
                      </a:r>
                      <a:r>
                        <a:rPr lang="en-US" sz="2400" dirty="0" smtClean="0"/>
                        <a:t> == 1)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X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 = 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if (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baseline="-25000" dirty="0" err="1" smtClean="0"/>
                        <a:t>cnt</a:t>
                      </a:r>
                      <a:r>
                        <a:rPr lang="en-US" sz="2400" dirty="0" smtClean="0"/>
                        <a:t> == 2)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X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 = 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36406" y="6172200"/>
            <a:ext cx="2471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(shown for k=2)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29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549067"/>
            <a:ext cx="8229600" cy="33277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while random do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if flag0_cnt_0 &gt; 0 then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flag0  = flag0_1_0;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if flag0_cnt_0 &gt; 1 then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flag0_1_0 = flag0_2_0;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flag0_cnt_0 = flag0_cnt_0 - 1;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yield;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21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Flush </a:t>
            </a:r>
            <a:r>
              <a:rPr lang="en" dirty="0"/>
              <a:t>operation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876800"/>
            <a:ext cx="868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//At this point we can’t know if there was a flush or not, due </a:t>
            </a:r>
            <a:r>
              <a:rPr lang="en-US" dirty="0"/>
              <a:t>to </a:t>
            </a:r>
            <a:r>
              <a:rPr lang="en-US" dirty="0" smtClean="0"/>
              <a:t>the non deterministic loop.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639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21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lush</a:t>
            </a:r>
            <a:r>
              <a:rPr lang="en" sz="3600" dirty="0" smtClean="0"/>
              <a:t> </a:t>
            </a:r>
            <a:r>
              <a:rPr lang="en" sz="3600" dirty="0"/>
              <a:t>is a prob</a:t>
            </a:r>
            <a:r>
              <a:rPr lang="en-US" sz="3600" dirty="0"/>
              <a:t>le</a:t>
            </a:r>
            <a:r>
              <a:rPr lang="en" sz="3600" dirty="0"/>
              <a:t>m for </a:t>
            </a:r>
            <a:r>
              <a:rPr lang="en" sz="3600" dirty="0" smtClean="0"/>
              <a:t>convex domains</a:t>
            </a:r>
            <a:endParaRPr lang="en-US" sz="3600" dirty="0"/>
          </a:p>
        </p:txBody>
      </p:sp>
      <p:sp>
        <p:nvSpPr>
          <p:cNvPr id="5" name="Shape 92"/>
          <p:cNvSpPr txBox="1"/>
          <p:nvPr/>
        </p:nvSpPr>
        <p:spPr>
          <a:xfrm>
            <a:off x="772150" y="1408874"/>
            <a:ext cx="7484400" cy="23249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 smtClean="0"/>
              <a:t>The non deterministic flush captures two possible buffer states 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000" dirty="0" smtClean="0"/>
              <a:t>v</a:t>
            </a:r>
            <a:r>
              <a:rPr lang="en" sz="2000" dirty="0" smtClean="0"/>
              <a:t>alue </a:t>
            </a:r>
            <a:r>
              <a:rPr lang="en" sz="2000" b="1" dirty="0" smtClean="0"/>
              <a:t>is flushed</a:t>
            </a:r>
            <a:r>
              <a:rPr lang="en" sz="2000" dirty="0" smtClean="0"/>
              <a:t> -- buffer content shifted one slot  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2000" dirty="0" smtClean="0"/>
              <a:t>value </a:t>
            </a:r>
            <a:r>
              <a:rPr lang="en" sz="2000" b="1" dirty="0" smtClean="0"/>
              <a:t>is not flushed </a:t>
            </a:r>
            <a:r>
              <a:rPr lang="en" sz="2000" dirty="0" smtClean="0"/>
              <a:t>– buffer does not change</a:t>
            </a:r>
            <a:endParaRPr lang="en" sz="2000" b="1" dirty="0" smtClean="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endParaRPr lang="en-US" sz="2000" dirty="0" smtClean="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 dirty="0" smtClean="0"/>
              <a:t>To avoid losing precision, have to track </a:t>
            </a:r>
            <a:r>
              <a:rPr lang="en" sz="2000" b="1" dirty="0" smtClean="0"/>
              <a:t>disjuctions</a:t>
            </a:r>
            <a:r>
              <a:rPr lang="en" sz="2000" dirty="0" smtClean="0"/>
              <a:t> in a convex numerical domain</a:t>
            </a:r>
          </a:p>
        </p:txBody>
      </p:sp>
      <p:sp>
        <p:nvSpPr>
          <p:cNvPr id="6" name="Shape 93"/>
          <p:cNvSpPr/>
          <p:nvPr/>
        </p:nvSpPr>
        <p:spPr>
          <a:xfrm>
            <a:off x="6466013" y="4423323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7" name="Shape 94"/>
          <p:cNvSpPr/>
          <p:nvPr/>
        </p:nvSpPr>
        <p:spPr>
          <a:xfrm>
            <a:off x="6849661" y="4423323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8" name="Shape 95"/>
          <p:cNvSpPr/>
          <p:nvPr/>
        </p:nvSpPr>
        <p:spPr>
          <a:xfrm>
            <a:off x="1613838" y="4412623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9" name="Shape 96"/>
          <p:cNvSpPr/>
          <p:nvPr/>
        </p:nvSpPr>
        <p:spPr>
          <a:xfrm>
            <a:off x="1997486" y="4412623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3</a:t>
            </a:r>
          </a:p>
        </p:txBody>
      </p:sp>
      <p:sp>
        <p:nvSpPr>
          <p:cNvPr id="10" name="Shape 97"/>
          <p:cNvSpPr/>
          <p:nvPr/>
        </p:nvSpPr>
        <p:spPr>
          <a:xfrm>
            <a:off x="2381136" y="4412623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1" name="Shape 98"/>
          <p:cNvSpPr/>
          <p:nvPr/>
        </p:nvSpPr>
        <p:spPr>
          <a:xfrm>
            <a:off x="7233311" y="4423323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2" name="Shape 99"/>
          <p:cNvSpPr txBox="1"/>
          <p:nvPr/>
        </p:nvSpPr>
        <p:spPr>
          <a:xfrm>
            <a:off x="1447800" y="4709075"/>
            <a:ext cx="1022399" cy="60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cnt_t1=1</a:t>
            </a:r>
          </a:p>
        </p:txBody>
      </p:sp>
      <p:sp>
        <p:nvSpPr>
          <p:cNvPr id="13" name="Shape 100"/>
          <p:cNvSpPr txBox="1"/>
          <p:nvPr/>
        </p:nvSpPr>
        <p:spPr>
          <a:xfrm>
            <a:off x="6849677" y="4779500"/>
            <a:ext cx="102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cnt_t1</a:t>
            </a:r>
            <a:r>
              <a:rPr lang="en"/>
              <a:t>=2</a:t>
            </a:r>
          </a:p>
        </p:txBody>
      </p:sp>
      <p:cxnSp>
        <p:nvCxnSpPr>
          <p:cNvPr id="14" name="Shape 101"/>
          <p:cNvCxnSpPr>
            <a:stCxn id="7" idx="2"/>
          </p:cNvCxnSpPr>
          <p:nvPr/>
        </p:nvCxnSpPr>
        <p:spPr>
          <a:xfrm flipH="1">
            <a:off x="4271311" y="4801923"/>
            <a:ext cx="2761200" cy="655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hape 102"/>
          <p:cNvSpPr txBox="1"/>
          <p:nvPr/>
        </p:nvSpPr>
        <p:spPr>
          <a:xfrm>
            <a:off x="4100600" y="4940373"/>
            <a:ext cx="775500" cy="3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join</a:t>
            </a:r>
          </a:p>
        </p:txBody>
      </p:sp>
      <p:sp>
        <p:nvSpPr>
          <p:cNvPr id="16" name="Shape 103"/>
          <p:cNvSpPr/>
          <p:nvPr/>
        </p:nvSpPr>
        <p:spPr>
          <a:xfrm>
            <a:off x="4058399" y="5591398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17" name="Shape 104"/>
          <p:cNvSpPr/>
          <p:nvPr/>
        </p:nvSpPr>
        <p:spPr>
          <a:xfrm>
            <a:off x="4442049" y="5591398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8" name="Shape 105"/>
          <p:cNvSpPr txBox="1"/>
          <p:nvPr/>
        </p:nvSpPr>
        <p:spPr>
          <a:xfrm>
            <a:off x="3515226" y="5880900"/>
            <a:ext cx="1358537" cy="3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cnt_t1</a:t>
            </a:r>
            <a:r>
              <a:rPr lang="en" dirty="0"/>
              <a:t>=[1,2]</a:t>
            </a:r>
          </a:p>
        </p:txBody>
      </p:sp>
      <p:grpSp>
        <p:nvGrpSpPr>
          <p:cNvPr id="19" name="Shape 106"/>
          <p:cNvGrpSpPr/>
          <p:nvPr/>
        </p:nvGrpSpPr>
        <p:grpSpPr>
          <a:xfrm>
            <a:off x="3633201" y="5580225"/>
            <a:ext cx="467399" cy="389773"/>
            <a:chOff x="5054800" y="4498600"/>
            <a:chExt cx="467399" cy="389773"/>
          </a:xfrm>
        </p:grpSpPr>
        <p:sp>
          <p:nvSpPr>
            <p:cNvPr id="20" name="Shape 107"/>
            <p:cNvSpPr/>
            <p:nvPr/>
          </p:nvSpPr>
          <p:spPr>
            <a:xfrm>
              <a:off x="5096350" y="4509773"/>
              <a:ext cx="365699" cy="3786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00"/>
            </a:p>
          </p:txBody>
        </p:sp>
        <p:sp>
          <p:nvSpPr>
            <p:cNvPr id="21" name="Shape 108"/>
            <p:cNvSpPr txBox="1"/>
            <p:nvPr/>
          </p:nvSpPr>
          <p:spPr>
            <a:xfrm>
              <a:off x="5054800" y="4498600"/>
              <a:ext cx="467399" cy="280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100" dirty="0">
                  <a:solidFill>
                    <a:schemeClr val="dk1"/>
                  </a:solidFill>
                </a:rPr>
                <a:t>[1,3]</a:t>
              </a:r>
            </a:p>
          </p:txBody>
        </p:sp>
      </p:grpSp>
      <p:cxnSp>
        <p:nvCxnSpPr>
          <p:cNvPr id="22" name="Shape 109"/>
          <p:cNvCxnSpPr>
            <a:stCxn id="9" idx="2"/>
          </p:cNvCxnSpPr>
          <p:nvPr/>
        </p:nvCxnSpPr>
        <p:spPr>
          <a:xfrm>
            <a:off x="2180336" y="4791223"/>
            <a:ext cx="2137499" cy="650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" name="Shape 110"/>
          <p:cNvSpPr txBox="1"/>
          <p:nvPr/>
        </p:nvSpPr>
        <p:spPr>
          <a:xfrm>
            <a:off x="1796687" y="3788328"/>
            <a:ext cx="1022399" cy="60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flushed</a:t>
            </a:r>
            <a:endParaRPr lang="en" dirty="0"/>
          </a:p>
        </p:txBody>
      </p:sp>
      <p:sp>
        <p:nvSpPr>
          <p:cNvPr id="24" name="Shape 111"/>
          <p:cNvSpPr txBox="1"/>
          <p:nvPr/>
        </p:nvSpPr>
        <p:spPr>
          <a:xfrm>
            <a:off x="6477000" y="3815470"/>
            <a:ext cx="1729499" cy="60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non </a:t>
            </a:r>
            <a:r>
              <a:rPr lang="en" dirty="0" smtClean="0"/>
              <a:t>flushed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69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Refine the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2400" dirty="0" smtClean="0"/>
              <a:t>Leverage boolean-numerical domains</a:t>
            </a:r>
          </a:p>
          <a:p>
            <a:pPr lvl="1"/>
            <a:r>
              <a:rPr lang="en" sz="2000" dirty="0" smtClean="0"/>
              <a:t>Add boolean flags</a:t>
            </a:r>
          </a:p>
          <a:p>
            <a:pPr lvl="1"/>
            <a:r>
              <a:rPr lang="en" sz="2000" dirty="0" smtClean="0"/>
              <a:t>Similar to trace partitioning domain</a:t>
            </a:r>
          </a:p>
          <a:p>
            <a:pPr lvl="1"/>
            <a:r>
              <a:rPr lang="en" sz="2000" dirty="0" smtClean="0"/>
              <a:t>Supported by our SC verifier – ConcurInterproc</a:t>
            </a:r>
          </a:p>
          <a:p>
            <a:endParaRPr lang="en-US" sz="2400" dirty="0"/>
          </a:p>
        </p:txBody>
      </p:sp>
      <p:sp>
        <p:nvSpPr>
          <p:cNvPr id="4" name="Shape 93"/>
          <p:cNvSpPr/>
          <p:nvPr/>
        </p:nvSpPr>
        <p:spPr>
          <a:xfrm>
            <a:off x="6763574" y="3842149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5" name="Shape 94"/>
          <p:cNvSpPr/>
          <p:nvPr/>
        </p:nvSpPr>
        <p:spPr>
          <a:xfrm>
            <a:off x="7147222" y="3842149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6" name="Shape 95"/>
          <p:cNvSpPr/>
          <p:nvPr/>
        </p:nvSpPr>
        <p:spPr>
          <a:xfrm>
            <a:off x="1911399" y="3831449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7" name="Shape 96"/>
          <p:cNvSpPr/>
          <p:nvPr/>
        </p:nvSpPr>
        <p:spPr>
          <a:xfrm>
            <a:off x="2295047" y="3831449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3</a:t>
            </a:r>
          </a:p>
        </p:txBody>
      </p:sp>
      <p:sp>
        <p:nvSpPr>
          <p:cNvPr id="8" name="Shape 97"/>
          <p:cNvSpPr/>
          <p:nvPr/>
        </p:nvSpPr>
        <p:spPr>
          <a:xfrm>
            <a:off x="2678697" y="3831449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9" name="Shape 98"/>
          <p:cNvSpPr/>
          <p:nvPr/>
        </p:nvSpPr>
        <p:spPr>
          <a:xfrm>
            <a:off x="7530872" y="3842149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0" name="Shape 99"/>
          <p:cNvSpPr txBox="1"/>
          <p:nvPr/>
        </p:nvSpPr>
        <p:spPr>
          <a:xfrm>
            <a:off x="1745361" y="4127901"/>
            <a:ext cx="1022399" cy="60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cnt_t1=1</a:t>
            </a:r>
          </a:p>
        </p:txBody>
      </p:sp>
      <p:sp>
        <p:nvSpPr>
          <p:cNvPr id="11" name="Shape 100"/>
          <p:cNvSpPr txBox="1"/>
          <p:nvPr/>
        </p:nvSpPr>
        <p:spPr>
          <a:xfrm>
            <a:off x="7147238" y="4198326"/>
            <a:ext cx="102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cnt_t1</a:t>
            </a:r>
            <a:r>
              <a:rPr lang="en"/>
              <a:t>=2</a:t>
            </a:r>
          </a:p>
        </p:txBody>
      </p:sp>
      <p:cxnSp>
        <p:nvCxnSpPr>
          <p:cNvPr id="12" name="Shape 101"/>
          <p:cNvCxnSpPr>
            <a:stCxn id="5" idx="2"/>
          </p:cNvCxnSpPr>
          <p:nvPr/>
        </p:nvCxnSpPr>
        <p:spPr>
          <a:xfrm flipH="1">
            <a:off x="4568872" y="4220749"/>
            <a:ext cx="2761200" cy="655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Shape 102"/>
          <p:cNvSpPr txBox="1"/>
          <p:nvPr/>
        </p:nvSpPr>
        <p:spPr>
          <a:xfrm>
            <a:off x="4395824" y="4468501"/>
            <a:ext cx="775500" cy="3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join</a:t>
            </a:r>
          </a:p>
        </p:txBody>
      </p:sp>
      <p:cxnSp>
        <p:nvCxnSpPr>
          <p:cNvPr id="20" name="Shape 109"/>
          <p:cNvCxnSpPr>
            <a:stCxn id="7" idx="2"/>
          </p:cNvCxnSpPr>
          <p:nvPr/>
        </p:nvCxnSpPr>
        <p:spPr>
          <a:xfrm>
            <a:off x="2477897" y="4210049"/>
            <a:ext cx="2137499" cy="650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hape 110"/>
          <p:cNvSpPr txBox="1"/>
          <p:nvPr/>
        </p:nvSpPr>
        <p:spPr>
          <a:xfrm>
            <a:off x="770599" y="3717451"/>
            <a:ext cx="1022399" cy="60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flushed:</a:t>
            </a:r>
          </a:p>
        </p:txBody>
      </p:sp>
      <p:sp>
        <p:nvSpPr>
          <p:cNvPr id="22" name="Shape 111"/>
          <p:cNvSpPr txBox="1"/>
          <p:nvPr/>
        </p:nvSpPr>
        <p:spPr>
          <a:xfrm>
            <a:off x="5133474" y="3717451"/>
            <a:ext cx="1729499" cy="60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non flushed:</a:t>
            </a:r>
          </a:p>
        </p:txBody>
      </p:sp>
      <p:sp>
        <p:nvSpPr>
          <p:cNvPr id="23" name="Shape 116"/>
          <p:cNvSpPr/>
          <p:nvPr/>
        </p:nvSpPr>
        <p:spPr>
          <a:xfrm>
            <a:off x="3670096" y="4970327"/>
            <a:ext cx="1892504" cy="696900"/>
          </a:xfrm>
          <a:prstGeom prst="bracePair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116"/>
          <p:cNvSpPr/>
          <p:nvPr/>
        </p:nvSpPr>
        <p:spPr>
          <a:xfrm>
            <a:off x="3670096" y="5791200"/>
            <a:ext cx="1892504" cy="696900"/>
          </a:xfrm>
          <a:prstGeom prst="bracePair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116"/>
          <p:cNvSpPr/>
          <p:nvPr/>
        </p:nvSpPr>
        <p:spPr>
          <a:xfrm>
            <a:off x="3200400" y="4970327"/>
            <a:ext cx="3124200" cy="1517773"/>
          </a:xfrm>
          <a:prstGeom prst="bracePair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93"/>
          <p:cNvSpPr/>
          <p:nvPr/>
        </p:nvSpPr>
        <p:spPr>
          <a:xfrm>
            <a:off x="3888710" y="4947722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27" name="Shape 94"/>
          <p:cNvSpPr/>
          <p:nvPr/>
        </p:nvSpPr>
        <p:spPr>
          <a:xfrm>
            <a:off x="4272358" y="4947722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28" name="Shape 98"/>
          <p:cNvSpPr/>
          <p:nvPr/>
        </p:nvSpPr>
        <p:spPr>
          <a:xfrm>
            <a:off x="4656008" y="4947722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29" name="Shape 100"/>
          <p:cNvSpPr txBox="1"/>
          <p:nvPr/>
        </p:nvSpPr>
        <p:spPr>
          <a:xfrm>
            <a:off x="4272374" y="5303899"/>
            <a:ext cx="102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cnt_t1</a:t>
            </a:r>
            <a:r>
              <a:rPr lang="en"/>
              <a:t>=2</a:t>
            </a:r>
          </a:p>
        </p:txBody>
      </p:sp>
      <p:sp>
        <p:nvSpPr>
          <p:cNvPr id="30" name="Shape 95"/>
          <p:cNvSpPr/>
          <p:nvPr/>
        </p:nvSpPr>
        <p:spPr>
          <a:xfrm>
            <a:off x="4084137" y="5791200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31" name="Shape 96"/>
          <p:cNvSpPr/>
          <p:nvPr/>
        </p:nvSpPr>
        <p:spPr>
          <a:xfrm>
            <a:off x="4467785" y="5791200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3</a:t>
            </a:r>
          </a:p>
        </p:txBody>
      </p:sp>
      <p:sp>
        <p:nvSpPr>
          <p:cNvPr id="32" name="Shape 97"/>
          <p:cNvSpPr/>
          <p:nvPr/>
        </p:nvSpPr>
        <p:spPr>
          <a:xfrm>
            <a:off x="4851435" y="5791200"/>
            <a:ext cx="365699" cy="378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33" name="Shape 99"/>
          <p:cNvSpPr txBox="1"/>
          <p:nvPr/>
        </p:nvSpPr>
        <p:spPr>
          <a:xfrm>
            <a:off x="3918099" y="6087652"/>
            <a:ext cx="1022399" cy="60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cnt_t1=1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68428" y="521938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00400" y="5902986"/>
                <a:ext cx="540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¬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902986"/>
                <a:ext cx="54078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62813" y="5219385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13" y="5219385"/>
                <a:ext cx="36766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21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R</a:t>
            </a:r>
            <a:r>
              <a:rPr lang="en" dirty="0" smtClean="0"/>
              <a:t>efined flush </a:t>
            </a:r>
            <a:r>
              <a:rPr lang="en" dirty="0"/>
              <a:t>operation</a:t>
            </a:r>
          </a:p>
        </p:txBody>
      </p:sp>
      <p:sp>
        <p:nvSpPr>
          <p:cNvPr id="7" name="Shape 85"/>
          <p:cNvSpPr txBox="1">
            <a:spLocks noGrp="1"/>
          </p:cNvSpPr>
          <p:nvPr>
            <p:ph type="body" idx="1"/>
          </p:nvPr>
        </p:nvSpPr>
        <p:spPr>
          <a:xfrm>
            <a:off x="457200" y="1549400"/>
            <a:ext cx="8229600" cy="332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b_f1_flag0_0_t0 = false;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b_f1_flag0_1_t0 = false;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yield;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while random do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if flag0_cnt_0 &gt; 0 then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flag0  = flag0_1_0;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if flag0_cnt_0 &gt; 1 then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b_f1_flag0_1_t0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= true;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flag0_1_0 = flag0_2_0;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else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b_f1_flag0_0_t0 = true;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flag0_cnt_0 = flag0_cnt_0 - 1;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yield;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238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state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Using refined flush operations everywhere is not feasible – state explosion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We would like to find a </a:t>
            </a:r>
            <a:r>
              <a:rPr lang="en-US" b="1" dirty="0"/>
              <a:t>minimal </a:t>
            </a:r>
            <a:r>
              <a:rPr lang="en-US" b="1" dirty="0" smtClean="0"/>
              <a:t>refinement</a:t>
            </a:r>
            <a:r>
              <a:rPr lang="en-US" dirty="0" smtClean="0"/>
              <a:t> that enables verification with a </a:t>
            </a:r>
            <a:r>
              <a:rPr lang="en-US" b="1" dirty="0" smtClean="0"/>
              <a:t>minimal fence placement</a:t>
            </a:r>
          </a:p>
          <a:p>
            <a:endParaRPr lang="en-US" b="1" dirty="0"/>
          </a:p>
          <a:p>
            <a:r>
              <a:rPr lang="en-US" dirty="0" smtClean="0"/>
              <a:t>Search </a:t>
            </a:r>
            <a:r>
              <a:rPr lang="en-US" dirty="0"/>
              <a:t>space </a:t>
            </a:r>
            <a:r>
              <a:rPr lang="en-US" b="1" dirty="0">
                <a:solidFill>
                  <a:schemeClr val="tx2"/>
                </a:solidFill>
              </a:rPr>
              <a:t>exponential</a:t>
            </a:r>
            <a:r>
              <a:rPr lang="en-US" dirty="0"/>
              <a:t> in number of </a:t>
            </a:r>
            <a:r>
              <a:rPr lang="en-US" b="1" dirty="0" smtClean="0"/>
              <a:t>fence placements</a:t>
            </a:r>
            <a:r>
              <a:rPr lang="en-US" dirty="0" smtClean="0"/>
              <a:t> </a:t>
            </a:r>
            <a:r>
              <a:rPr lang="en-US" dirty="0"/>
              <a:t>and in number of </a:t>
            </a:r>
            <a:r>
              <a:rPr lang="en-US" b="1" dirty="0" smtClean="0"/>
              <a:t>refinement placements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 3: Refinement 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58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508049" y="2960730"/>
            <a:ext cx="2951018" cy="1687470"/>
          </a:xfrm>
          <a:custGeom>
            <a:avLst/>
            <a:gdLst>
              <a:gd name="connsiteX0" fmla="*/ 443345 w 2951018"/>
              <a:gd name="connsiteY0" fmla="*/ 27709 h 2355272"/>
              <a:gd name="connsiteX1" fmla="*/ 443345 w 2951018"/>
              <a:gd name="connsiteY1" fmla="*/ 27709 h 2355272"/>
              <a:gd name="connsiteX2" fmla="*/ 1246909 w 2951018"/>
              <a:gd name="connsiteY2" fmla="*/ 41563 h 2355272"/>
              <a:gd name="connsiteX3" fmla="*/ 1995054 w 2951018"/>
              <a:gd name="connsiteY3" fmla="*/ 13854 h 2355272"/>
              <a:gd name="connsiteX4" fmla="*/ 2133600 w 2951018"/>
              <a:gd name="connsiteY4" fmla="*/ 0 h 2355272"/>
              <a:gd name="connsiteX5" fmla="*/ 2563091 w 2951018"/>
              <a:gd name="connsiteY5" fmla="*/ 13854 h 2355272"/>
              <a:gd name="connsiteX6" fmla="*/ 2673927 w 2951018"/>
              <a:gd name="connsiteY6" fmla="*/ 27709 h 2355272"/>
              <a:gd name="connsiteX7" fmla="*/ 2687781 w 2951018"/>
              <a:gd name="connsiteY7" fmla="*/ 69272 h 2355272"/>
              <a:gd name="connsiteX8" fmla="*/ 2729345 w 2951018"/>
              <a:gd name="connsiteY8" fmla="*/ 235527 h 2355272"/>
              <a:gd name="connsiteX9" fmla="*/ 2951018 w 2951018"/>
              <a:gd name="connsiteY9" fmla="*/ 1163781 h 2355272"/>
              <a:gd name="connsiteX10" fmla="*/ 1413163 w 2951018"/>
              <a:gd name="connsiteY10" fmla="*/ 2355272 h 2355272"/>
              <a:gd name="connsiteX11" fmla="*/ 0 w 2951018"/>
              <a:gd name="connsiteY11" fmla="*/ 900545 h 2355272"/>
              <a:gd name="connsiteX12" fmla="*/ 443345 w 2951018"/>
              <a:gd name="connsiteY12" fmla="*/ 27709 h 23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1018" h="2355272">
                <a:moveTo>
                  <a:pt x="443345" y="27709"/>
                </a:moveTo>
                <a:lnTo>
                  <a:pt x="443345" y="27709"/>
                </a:lnTo>
                <a:lnTo>
                  <a:pt x="1246909" y="41563"/>
                </a:lnTo>
                <a:cubicBezTo>
                  <a:pt x="1493614" y="41563"/>
                  <a:pt x="1747356" y="33670"/>
                  <a:pt x="1995054" y="13854"/>
                </a:cubicBezTo>
                <a:cubicBezTo>
                  <a:pt x="2041319" y="10153"/>
                  <a:pt x="2087418" y="4618"/>
                  <a:pt x="2133600" y="0"/>
                </a:cubicBezTo>
                <a:lnTo>
                  <a:pt x="2563091" y="13854"/>
                </a:lnTo>
                <a:cubicBezTo>
                  <a:pt x="2600275" y="15761"/>
                  <a:pt x="2639903" y="12587"/>
                  <a:pt x="2673927" y="27709"/>
                </a:cubicBezTo>
                <a:cubicBezTo>
                  <a:pt x="2687272" y="33640"/>
                  <a:pt x="2684497" y="55042"/>
                  <a:pt x="2687781" y="69272"/>
                </a:cubicBezTo>
                <a:cubicBezTo>
                  <a:pt x="2726011" y="234934"/>
                  <a:pt x="2692567" y="161968"/>
                  <a:pt x="2729345" y="235527"/>
                </a:cubicBezTo>
                <a:lnTo>
                  <a:pt x="2951018" y="1163781"/>
                </a:lnTo>
                <a:lnTo>
                  <a:pt x="1413163" y="2355272"/>
                </a:lnTo>
                <a:lnTo>
                  <a:pt x="0" y="900545"/>
                </a:lnTo>
                <a:lnTo>
                  <a:pt x="443345" y="2770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754800" y="4317999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200123" y="3751261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204084" y="3798454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47426" y="3265054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692455" y="3231716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80035" y="3265054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AutoShape 13"/>
          <p:cNvCxnSpPr>
            <a:cxnSpLocks noChangeShapeType="1"/>
            <a:stCxn id="6" idx="0"/>
            <a:endCxn id="8" idx="3"/>
          </p:cNvCxnSpPr>
          <p:nvPr/>
        </p:nvCxnSpPr>
        <p:spPr bwMode="auto">
          <a:xfrm flipV="1">
            <a:off x="1831000" y="3928536"/>
            <a:ext cx="395402" cy="389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14"/>
          <p:cNvCxnSpPr>
            <a:cxnSpLocks noChangeShapeType="1"/>
            <a:stCxn id="8" idx="7"/>
            <a:endCxn id="11" idx="3"/>
          </p:cNvCxnSpPr>
          <p:nvPr/>
        </p:nvCxnSpPr>
        <p:spPr bwMode="auto">
          <a:xfrm flipV="1">
            <a:off x="2334166" y="3395136"/>
            <a:ext cx="468187" cy="4256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15"/>
          <p:cNvCxnSpPr>
            <a:cxnSpLocks noChangeShapeType="1"/>
            <a:stCxn id="6" idx="0"/>
            <a:endCxn id="7" idx="5"/>
          </p:cNvCxnSpPr>
          <p:nvPr/>
        </p:nvCxnSpPr>
        <p:spPr bwMode="auto">
          <a:xfrm flipH="1" flipV="1">
            <a:off x="1330205" y="3881343"/>
            <a:ext cx="500795" cy="4366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16"/>
          <p:cNvCxnSpPr>
            <a:cxnSpLocks noChangeShapeType="1"/>
            <a:stCxn id="7" idx="1"/>
            <a:endCxn id="9" idx="5"/>
          </p:cNvCxnSpPr>
          <p:nvPr/>
        </p:nvCxnSpPr>
        <p:spPr bwMode="auto">
          <a:xfrm flipH="1" flipV="1">
            <a:off x="777508" y="3395136"/>
            <a:ext cx="444933" cy="3784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17"/>
          <p:cNvCxnSpPr>
            <a:cxnSpLocks noChangeShapeType="1"/>
            <a:stCxn id="7" idx="7"/>
            <a:endCxn id="10" idx="4"/>
          </p:cNvCxnSpPr>
          <p:nvPr/>
        </p:nvCxnSpPr>
        <p:spPr bwMode="auto">
          <a:xfrm flipV="1">
            <a:off x="1330205" y="3384116"/>
            <a:ext cx="438450" cy="389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" name="AutoShape 18"/>
          <p:cNvCxnSpPr>
            <a:cxnSpLocks noChangeShapeType="1"/>
            <a:stCxn id="8" idx="0"/>
            <a:endCxn id="10" idx="4"/>
          </p:cNvCxnSpPr>
          <p:nvPr/>
        </p:nvCxnSpPr>
        <p:spPr bwMode="auto">
          <a:xfrm flipH="1" flipV="1">
            <a:off x="1768655" y="3384116"/>
            <a:ext cx="511629" cy="414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" name="Oval 43"/>
          <p:cNvSpPr>
            <a:spLocks noChangeArrowheads="1"/>
          </p:cNvSpPr>
          <p:nvPr/>
        </p:nvSpPr>
        <p:spPr bwMode="auto">
          <a:xfrm>
            <a:off x="2274345" y="2688791"/>
            <a:ext cx="152400" cy="152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" name="AutoShape 49"/>
          <p:cNvCxnSpPr>
            <a:cxnSpLocks noChangeShapeType="1"/>
            <a:stCxn id="18" idx="0"/>
          </p:cNvCxnSpPr>
          <p:nvPr/>
        </p:nvCxnSpPr>
        <p:spPr bwMode="auto">
          <a:xfrm flipV="1">
            <a:off x="2350545" y="2002991"/>
            <a:ext cx="784225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51"/>
          <p:cNvCxnSpPr>
            <a:cxnSpLocks noChangeShapeType="1"/>
            <a:stCxn id="18" idx="1"/>
            <a:endCxn id="30" idx="5"/>
          </p:cNvCxnSpPr>
          <p:nvPr/>
        </p:nvCxnSpPr>
        <p:spPr bwMode="auto">
          <a:xfrm flipH="1" flipV="1">
            <a:off x="1876419" y="2217501"/>
            <a:ext cx="420244" cy="4936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55"/>
          <p:cNvCxnSpPr>
            <a:cxnSpLocks noChangeShapeType="1"/>
            <a:stCxn id="11" idx="7"/>
          </p:cNvCxnSpPr>
          <p:nvPr/>
        </p:nvCxnSpPr>
        <p:spPr bwMode="auto">
          <a:xfrm flipV="1">
            <a:off x="2910117" y="2874530"/>
            <a:ext cx="479518" cy="4128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56"/>
          <p:cNvCxnSpPr>
            <a:cxnSpLocks noChangeShapeType="1"/>
            <a:stCxn id="11" idx="1"/>
            <a:endCxn id="18" idx="4"/>
          </p:cNvCxnSpPr>
          <p:nvPr/>
        </p:nvCxnSpPr>
        <p:spPr bwMode="auto">
          <a:xfrm flipH="1" flipV="1">
            <a:off x="2350545" y="2841191"/>
            <a:ext cx="451808" cy="4461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57"/>
          <p:cNvCxnSpPr>
            <a:cxnSpLocks noChangeShapeType="1"/>
            <a:stCxn id="10" idx="7"/>
            <a:endCxn id="18" idx="4"/>
          </p:cNvCxnSpPr>
          <p:nvPr/>
        </p:nvCxnSpPr>
        <p:spPr bwMode="auto">
          <a:xfrm flipV="1">
            <a:off x="1822537" y="2841191"/>
            <a:ext cx="528008" cy="4128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Oval 58"/>
          <p:cNvSpPr>
            <a:spLocks noChangeArrowheads="1"/>
          </p:cNvSpPr>
          <p:nvPr/>
        </p:nvSpPr>
        <p:spPr bwMode="auto">
          <a:xfrm>
            <a:off x="1159055" y="2688791"/>
            <a:ext cx="152400" cy="152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64"/>
          <p:cNvCxnSpPr>
            <a:cxnSpLocks noChangeShapeType="1"/>
            <a:stCxn id="24" idx="7"/>
            <a:endCxn id="30" idx="3"/>
          </p:cNvCxnSpPr>
          <p:nvPr/>
        </p:nvCxnSpPr>
        <p:spPr bwMode="auto">
          <a:xfrm flipV="1">
            <a:off x="1289137" y="2217501"/>
            <a:ext cx="479518" cy="4936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66"/>
          <p:cNvCxnSpPr>
            <a:cxnSpLocks noChangeShapeType="1"/>
            <a:stCxn id="24" idx="0"/>
          </p:cNvCxnSpPr>
          <p:nvPr/>
        </p:nvCxnSpPr>
        <p:spPr bwMode="auto">
          <a:xfrm flipH="1" flipV="1">
            <a:off x="897118" y="2002991"/>
            <a:ext cx="33813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70"/>
          <p:cNvCxnSpPr>
            <a:cxnSpLocks noChangeShapeType="1"/>
            <a:stCxn id="10" idx="1"/>
            <a:endCxn id="24" idx="4"/>
          </p:cNvCxnSpPr>
          <p:nvPr/>
        </p:nvCxnSpPr>
        <p:spPr bwMode="auto">
          <a:xfrm flipH="1" flipV="1">
            <a:off x="1235255" y="2841191"/>
            <a:ext cx="479518" cy="4128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71"/>
          <p:cNvCxnSpPr>
            <a:cxnSpLocks noChangeShapeType="1"/>
            <a:stCxn id="9" idx="1"/>
          </p:cNvCxnSpPr>
          <p:nvPr/>
        </p:nvCxnSpPr>
        <p:spPr bwMode="auto">
          <a:xfrm flipH="1" flipV="1">
            <a:off x="228600" y="2601025"/>
            <a:ext cx="441144" cy="6863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72"/>
          <p:cNvCxnSpPr>
            <a:cxnSpLocks noChangeShapeType="1"/>
            <a:stCxn id="9" idx="7"/>
            <a:endCxn id="24" idx="4"/>
          </p:cNvCxnSpPr>
          <p:nvPr/>
        </p:nvCxnSpPr>
        <p:spPr bwMode="auto">
          <a:xfrm flipV="1">
            <a:off x="777508" y="2841191"/>
            <a:ext cx="457747" cy="4461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1746337" y="2087419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AutoShape 13"/>
          <p:cNvCxnSpPr>
            <a:cxnSpLocks noChangeShapeType="1"/>
            <a:stCxn id="69" idx="0"/>
            <a:endCxn id="68" idx="3"/>
          </p:cNvCxnSpPr>
          <p:nvPr/>
        </p:nvCxnSpPr>
        <p:spPr bwMode="auto">
          <a:xfrm flipV="1">
            <a:off x="7068340" y="3772614"/>
            <a:ext cx="398272" cy="4268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14"/>
          <p:cNvCxnSpPr>
            <a:cxnSpLocks noChangeShapeType="1"/>
          </p:cNvCxnSpPr>
          <p:nvPr/>
        </p:nvCxnSpPr>
        <p:spPr bwMode="auto">
          <a:xfrm flipV="1">
            <a:off x="7555131" y="3280260"/>
            <a:ext cx="468187" cy="4256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15"/>
          <p:cNvCxnSpPr>
            <a:cxnSpLocks noChangeShapeType="1"/>
          </p:cNvCxnSpPr>
          <p:nvPr/>
        </p:nvCxnSpPr>
        <p:spPr bwMode="auto">
          <a:xfrm flipH="1" flipV="1">
            <a:off x="6551170" y="3766467"/>
            <a:ext cx="500795" cy="4366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16"/>
          <p:cNvCxnSpPr>
            <a:cxnSpLocks noChangeShapeType="1"/>
            <a:stCxn id="67" idx="1"/>
          </p:cNvCxnSpPr>
          <p:nvPr/>
        </p:nvCxnSpPr>
        <p:spPr bwMode="auto">
          <a:xfrm flipH="1" flipV="1">
            <a:off x="5998474" y="3280261"/>
            <a:ext cx="463253" cy="3808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5" name="AutoShape 17"/>
          <p:cNvCxnSpPr>
            <a:cxnSpLocks noChangeShapeType="1"/>
            <a:stCxn id="67" idx="7"/>
            <a:endCxn id="65" idx="3"/>
          </p:cNvCxnSpPr>
          <p:nvPr/>
        </p:nvCxnSpPr>
        <p:spPr bwMode="auto">
          <a:xfrm flipV="1">
            <a:off x="6579589" y="3262425"/>
            <a:ext cx="370557" cy="398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" name="AutoShape 18"/>
          <p:cNvCxnSpPr>
            <a:cxnSpLocks noChangeShapeType="1"/>
            <a:stCxn id="68" idx="1"/>
            <a:endCxn id="65" idx="5"/>
          </p:cNvCxnSpPr>
          <p:nvPr/>
        </p:nvCxnSpPr>
        <p:spPr bwMode="auto">
          <a:xfrm flipH="1" flipV="1">
            <a:off x="7068008" y="3262425"/>
            <a:ext cx="398604" cy="4008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" name="Oval 43"/>
          <p:cNvSpPr>
            <a:spLocks noChangeArrowheads="1"/>
          </p:cNvSpPr>
          <p:nvPr/>
        </p:nvSpPr>
        <p:spPr bwMode="auto">
          <a:xfrm>
            <a:off x="7495310" y="2573915"/>
            <a:ext cx="152400" cy="152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" name="AutoShape 49"/>
          <p:cNvCxnSpPr>
            <a:cxnSpLocks noChangeShapeType="1"/>
            <a:stCxn id="37" idx="0"/>
          </p:cNvCxnSpPr>
          <p:nvPr/>
        </p:nvCxnSpPr>
        <p:spPr bwMode="auto">
          <a:xfrm flipV="1">
            <a:off x="7571510" y="1888115"/>
            <a:ext cx="784225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" name="AutoShape 51"/>
          <p:cNvCxnSpPr>
            <a:cxnSpLocks noChangeShapeType="1"/>
            <a:stCxn id="37" idx="1"/>
            <a:endCxn id="49" idx="5"/>
          </p:cNvCxnSpPr>
          <p:nvPr/>
        </p:nvCxnSpPr>
        <p:spPr bwMode="auto">
          <a:xfrm flipH="1" flipV="1">
            <a:off x="7097384" y="2116478"/>
            <a:ext cx="420244" cy="4797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55"/>
          <p:cNvCxnSpPr>
            <a:cxnSpLocks noChangeShapeType="1"/>
          </p:cNvCxnSpPr>
          <p:nvPr/>
        </p:nvCxnSpPr>
        <p:spPr bwMode="auto">
          <a:xfrm flipV="1">
            <a:off x="8131082" y="2768121"/>
            <a:ext cx="479518" cy="4128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56"/>
          <p:cNvCxnSpPr>
            <a:cxnSpLocks noChangeShapeType="1"/>
            <a:endCxn id="37" idx="4"/>
          </p:cNvCxnSpPr>
          <p:nvPr/>
        </p:nvCxnSpPr>
        <p:spPr bwMode="auto">
          <a:xfrm flipH="1" flipV="1">
            <a:off x="7571510" y="2726315"/>
            <a:ext cx="451808" cy="4461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" name="AutoShape 57"/>
          <p:cNvCxnSpPr>
            <a:cxnSpLocks noChangeShapeType="1"/>
            <a:endCxn id="37" idx="4"/>
          </p:cNvCxnSpPr>
          <p:nvPr/>
        </p:nvCxnSpPr>
        <p:spPr bwMode="auto">
          <a:xfrm flipV="1">
            <a:off x="7043502" y="2726315"/>
            <a:ext cx="528008" cy="4128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" name="Oval 58"/>
          <p:cNvSpPr>
            <a:spLocks noChangeArrowheads="1"/>
          </p:cNvSpPr>
          <p:nvPr/>
        </p:nvSpPr>
        <p:spPr bwMode="auto">
          <a:xfrm>
            <a:off x="6380020" y="2573915"/>
            <a:ext cx="152400" cy="152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4" name="AutoShape 64"/>
          <p:cNvCxnSpPr>
            <a:cxnSpLocks noChangeShapeType="1"/>
            <a:stCxn id="43" idx="7"/>
            <a:endCxn id="49" idx="3"/>
          </p:cNvCxnSpPr>
          <p:nvPr/>
        </p:nvCxnSpPr>
        <p:spPr bwMode="auto">
          <a:xfrm flipV="1">
            <a:off x="6510102" y="2116478"/>
            <a:ext cx="479518" cy="4797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" name="AutoShape 66"/>
          <p:cNvCxnSpPr>
            <a:cxnSpLocks noChangeShapeType="1"/>
            <a:stCxn id="43" idx="0"/>
          </p:cNvCxnSpPr>
          <p:nvPr/>
        </p:nvCxnSpPr>
        <p:spPr bwMode="auto">
          <a:xfrm flipH="1" flipV="1">
            <a:off x="6118083" y="1888115"/>
            <a:ext cx="33813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6" name="AutoShape 70"/>
          <p:cNvCxnSpPr>
            <a:cxnSpLocks noChangeShapeType="1"/>
            <a:stCxn id="65" idx="1"/>
            <a:endCxn id="43" idx="4"/>
          </p:cNvCxnSpPr>
          <p:nvPr/>
        </p:nvCxnSpPr>
        <p:spPr bwMode="auto">
          <a:xfrm flipH="1" flipV="1">
            <a:off x="6456220" y="2726315"/>
            <a:ext cx="493926" cy="4268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" name="AutoShape 71"/>
          <p:cNvCxnSpPr>
            <a:cxnSpLocks noChangeShapeType="1"/>
          </p:cNvCxnSpPr>
          <p:nvPr/>
        </p:nvCxnSpPr>
        <p:spPr bwMode="auto">
          <a:xfrm flipH="1" flipV="1">
            <a:off x="5449565" y="2486149"/>
            <a:ext cx="441144" cy="6863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72"/>
          <p:cNvCxnSpPr>
            <a:cxnSpLocks noChangeShapeType="1"/>
            <a:endCxn id="43" idx="4"/>
          </p:cNvCxnSpPr>
          <p:nvPr/>
        </p:nvCxnSpPr>
        <p:spPr bwMode="auto">
          <a:xfrm flipV="1">
            <a:off x="5998473" y="2726315"/>
            <a:ext cx="457747" cy="4461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967302" y="1986396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Chord 49"/>
          <p:cNvSpPr/>
          <p:nvPr/>
        </p:nvSpPr>
        <p:spPr>
          <a:xfrm>
            <a:off x="1073157" y="2588964"/>
            <a:ext cx="399751" cy="381000"/>
          </a:xfrm>
          <a:prstGeom prst="chor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hord 50"/>
          <p:cNvSpPr/>
          <p:nvPr/>
        </p:nvSpPr>
        <p:spPr>
          <a:xfrm rot="10800000">
            <a:off x="2091752" y="2621387"/>
            <a:ext cx="399751" cy="381000"/>
          </a:xfrm>
          <a:prstGeom prst="chor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hord 51"/>
          <p:cNvSpPr/>
          <p:nvPr/>
        </p:nvSpPr>
        <p:spPr>
          <a:xfrm>
            <a:off x="6781800" y="1924619"/>
            <a:ext cx="399751" cy="381000"/>
          </a:xfrm>
          <a:prstGeom prst="chord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hord 52"/>
          <p:cNvSpPr/>
          <p:nvPr/>
        </p:nvSpPr>
        <p:spPr>
          <a:xfrm rot="10800000">
            <a:off x="6906490" y="1871416"/>
            <a:ext cx="399751" cy="381000"/>
          </a:xfrm>
          <a:prstGeom prst="chord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3719330" y="2878666"/>
            <a:ext cx="1284359" cy="285317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327289" y="3261202"/>
            <a:ext cx="2176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propagation of:</a:t>
            </a:r>
          </a:p>
          <a:p>
            <a:r>
              <a:rPr lang="en-US" sz="1600" dirty="0" smtClean="0"/>
              <a:t>  program correctness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+ </a:t>
            </a:r>
          </a:p>
          <a:p>
            <a:r>
              <a:rPr lang="en-US" sz="1600" dirty="0" smtClean="0"/>
              <a:t>abstraction refinements</a:t>
            </a:r>
            <a:endParaRPr lang="en-US" sz="1600" dirty="0"/>
          </a:p>
        </p:txBody>
      </p:sp>
      <p:sp>
        <p:nvSpPr>
          <p:cNvPr id="56" name="Chord 55"/>
          <p:cNvSpPr/>
          <p:nvPr/>
        </p:nvSpPr>
        <p:spPr>
          <a:xfrm>
            <a:off x="6305849" y="2476302"/>
            <a:ext cx="399751" cy="381000"/>
          </a:xfrm>
          <a:prstGeom prst="chor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hord 56"/>
          <p:cNvSpPr/>
          <p:nvPr/>
        </p:nvSpPr>
        <p:spPr>
          <a:xfrm rot="10800000">
            <a:off x="7309919" y="2504012"/>
            <a:ext cx="399751" cy="381000"/>
          </a:xfrm>
          <a:prstGeom prst="chor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37497" y="250086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B"/>
              </a:rPr>
              <a:t></a:t>
            </a:r>
            <a:r>
              <a:rPr lang="en-US" dirty="0" smtClean="0"/>
              <a:t>f1,r1</a:t>
            </a:r>
            <a:r>
              <a:rPr lang="en-US" dirty="0" smtClean="0">
                <a:sym typeface="Math B"/>
              </a:rPr>
              <a:t>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576054" y="237386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B"/>
              </a:rPr>
              <a:t></a:t>
            </a:r>
            <a:r>
              <a:rPr lang="en-US" dirty="0" smtClean="0"/>
              <a:t>f1,r1</a:t>
            </a:r>
            <a:r>
              <a:rPr lang="en-US" dirty="0" smtClean="0">
                <a:sym typeface="Math B"/>
              </a:rPr>
              <a:t>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490030" y="250086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B"/>
              </a:rPr>
              <a:t></a:t>
            </a:r>
            <a:r>
              <a:rPr lang="en-US" dirty="0" smtClean="0"/>
              <a:t>f2,r2</a:t>
            </a:r>
            <a:r>
              <a:rPr lang="en-US" dirty="0" smtClean="0">
                <a:sym typeface="Math B"/>
              </a:rPr>
              <a:t>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681667" y="237386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B"/>
              </a:rPr>
              <a:t></a:t>
            </a:r>
            <a:r>
              <a:rPr lang="en-US" dirty="0" smtClean="0"/>
              <a:t>f2,r2</a:t>
            </a:r>
            <a:r>
              <a:rPr lang="en-US" dirty="0" smtClean="0">
                <a:sym typeface="Math B"/>
              </a:rPr>
              <a:t>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431939" y="166714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B"/>
              </a:rPr>
              <a:t></a:t>
            </a:r>
            <a:r>
              <a:rPr lang="en-US" dirty="0" smtClean="0"/>
              <a:t>f3,r3</a:t>
            </a:r>
            <a:r>
              <a:rPr lang="en-US" dirty="0" smtClean="0">
                <a:sym typeface="Math B"/>
              </a:rPr>
              <a:t>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602162" y="1506273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B"/>
              </a:rPr>
              <a:t></a:t>
            </a:r>
            <a:r>
              <a:rPr lang="en-US" dirty="0" smtClean="0"/>
              <a:t>f3,r3</a:t>
            </a:r>
            <a:r>
              <a:rPr lang="en-US" dirty="0" smtClean="0">
                <a:sym typeface="Math B"/>
              </a:rPr>
              <a:t></a:t>
            </a:r>
            <a:endParaRPr lang="en-US" dirty="0"/>
          </a:p>
        </p:txBody>
      </p:sp>
      <p:sp>
        <p:nvSpPr>
          <p:cNvPr id="64" name="Flowchart: Summing Junction 63"/>
          <p:cNvSpPr/>
          <p:nvPr/>
        </p:nvSpPr>
        <p:spPr>
          <a:xfrm>
            <a:off x="5861585" y="3158068"/>
            <a:ext cx="166682" cy="154587"/>
          </a:xfrm>
          <a:prstGeom prst="flowChartSummingJunct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Summing Junction 64"/>
          <p:cNvSpPr/>
          <p:nvPr/>
        </p:nvSpPr>
        <p:spPr>
          <a:xfrm>
            <a:off x="6925736" y="3130477"/>
            <a:ext cx="166682" cy="154587"/>
          </a:xfrm>
          <a:prstGeom prst="flowChartSummingJunct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Summing Junction 65"/>
          <p:cNvSpPr/>
          <p:nvPr/>
        </p:nvSpPr>
        <p:spPr>
          <a:xfrm>
            <a:off x="7986718" y="3166535"/>
            <a:ext cx="166682" cy="154587"/>
          </a:xfrm>
          <a:prstGeom prst="flowChartSummingJunct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Summing Junction 66"/>
          <p:cNvSpPr/>
          <p:nvPr/>
        </p:nvSpPr>
        <p:spPr>
          <a:xfrm>
            <a:off x="6437317" y="3638479"/>
            <a:ext cx="166682" cy="154587"/>
          </a:xfrm>
          <a:prstGeom prst="flowChartSummingJunct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Summing Junction 67"/>
          <p:cNvSpPr/>
          <p:nvPr/>
        </p:nvSpPr>
        <p:spPr>
          <a:xfrm>
            <a:off x="7442202" y="3640666"/>
            <a:ext cx="166682" cy="154587"/>
          </a:xfrm>
          <a:prstGeom prst="flowChartSummingJunct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Summing Junction 68"/>
          <p:cNvSpPr/>
          <p:nvPr/>
        </p:nvSpPr>
        <p:spPr>
          <a:xfrm>
            <a:off x="6984999" y="4199467"/>
            <a:ext cx="166682" cy="154587"/>
          </a:xfrm>
          <a:prstGeom prst="flowChartSummingJunct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2971800" y="5071646"/>
            <a:ext cx="2601655" cy="338554"/>
            <a:chOff x="627277" y="5712813"/>
            <a:chExt cx="2601655" cy="338554"/>
          </a:xfrm>
        </p:grpSpPr>
        <p:sp>
          <p:nvSpPr>
            <p:cNvPr id="71" name="Oval 58"/>
            <p:cNvSpPr>
              <a:spLocks noChangeArrowheads="1"/>
            </p:cNvSpPr>
            <p:nvPr/>
          </p:nvSpPr>
          <p:spPr bwMode="auto">
            <a:xfrm>
              <a:off x="627277" y="5820936"/>
              <a:ext cx="152400" cy="152400"/>
            </a:xfrm>
            <a:prstGeom prst="ellipse">
              <a:avLst/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8897" y="5712813"/>
              <a:ext cx="2470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program has been explored</a:t>
              </a:r>
              <a:endParaRPr lang="en-US" sz="16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17669" y="5562600"/>
            <a:ext cx="6897531" cy="383187"/>
            <a:chOff x="417669" y="6585648"/>
            <a:chExt cx="6897531" cy="383187"/>
          </a:xfrm>
        </p:grpSpPr>
        <p:sp>
          <p:nvSpPr>
            <p:cNvPr id="74" name="TextBox 73"/>
            <p:cNvSpPr txBox="1"/>
            <p:nvPr/>
          </p:nvSpPr>
          <p:spPr>
            <a:xfrm>
              <a:off x="783412" y="6585648"/>
              <a:ext cx="6531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</a:t>
              </a:r>
              <a:r>
                <a:rPr lang="en-US" sz="1600" dirty="0" smtClean="0"/>
                <a:t>eans            is a successful abstraction refinement used to verify program </a:t>
              </a:r>
              <a:endParaRPr lang="en-US" sz="1600" dirty="0"/>
            </a:p>
          </p:txBody>
        </p:sp>
        <p:sp>
          <p:nvSpPr>
            <p:cNvPr id="75" name="Oval 58"/>
            <p:cNvSpPr>
              <a:spLocks noChangeArrowheads="1"/>
            </p:cNvSpPr>
            <p:nvPr/>
          </p:nvSpPr>
          <p:spPr bwMode="auto">
            <a:xfrm>
              <a:off x="7075481" y="6678725"/>
              <a:ext cx="152400" cy="152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17669" y="6587835"/>
              <a:ext cx="399751" cy="381000"/>
              <a:chOff x="417669" y="6587835"/>
              <a:chExt cx="399751" cy="381000"/>
            </a:xfrm>
          </p:grpSpPr>
          <p:sp>
            <p:nvSpPr>
              <p:cNvPr id="73" name="Chord 72"/>
              <p:cNvSpPr/>
              <p:nvPr/>
            </p:nvSpPr>
            <p:spPr>
              <a:xfrm>
                <a:off x="417669" y="6587835"/>
                <a:ext cx="399751" cy="381000"/>
              </a:xfrm>
              <a:prstGeom prst="chord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auto">
              <a:xfrm>
                <a:off x="480014" y="6712525"/>
                <a:ext cx="152400" cy="152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77" name="Chord 76"/>
            <p:cNvSpPr/>
            <p:nvPr/>
          </p:nvSpPr>
          <p:spPr>
            <a:xfrm>
              <a:off x="1529621" y="6585648"/>
              <a:ext cx="399751" cy="381000"/>
            </a:xfrm>
            <a:prstGeom prst="chord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72153" y="5071646"/>
            <a:ext cx="2334587" cy="338554"/>
            <a:chOff x="472153" y="5071646"/>
            <a:chExt cx="2334587" cy="338554"/>
          </a:xfrm>
        </p:grpSpPr>
        <p:sp>
          <p:nvSpPr>
            <p:cNvPr id="81" name="Oval 58"/>
            <p:cNvSpPr>
              <a:spLocks noChangeArrowheads="1"/>
            </p:cNvSpPr>
            <p:nvPr/>
          </p:nvSpPr>
          <p:spPr bwMode="auto">
            <a:xfrm>
              <a:off x="472153" y="5175556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09600" y="5071646"/>
              <a:ext cx="2197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program to be explored</a:t>
              </a:r>
              <a:endParaRPr lang="en-US" sz="16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751212" y="5071646"/>
            <a:ext cx="2859388" cy="338554"/>
            <a:chOff x="626025" y="6086888"/>
            <a:chExt cx="2859388" cy="338554"/>
          </a:xfrm>
        </p:grpSpPr>
        <p:sp>
          <p:nvSpPr>
            <p:cNvPr id="70" name="TextBox 69"/>
            <p:cNvSpPr txBox="1"/>
            <p:nvPr/>
          </p:nvSpPr>
          <p:spPr>
            <a:xfrm>
              <a:off x="758897" y="6086888"/>
              <a:ext cx="27265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program need not be explored</a:t>
              </a:r>
              <a:endParaRPr lang="en-US" sz="1600" dirty="0"/>
            </a:p>
          </p:txBody>
        </p:sp>
        <p:sp>
          <p:nvSpPr>
            <p:cNvPr id="83" name="Flowchart: Summing Junction 82"/>
            <p:cNvSpPr/>
            <p:nvPr/>
          </p:nvSpPr>
          <p:spPr>
            <a:xfrm>
              <a:off x="626025" y="6197601"/>
              <a:ext cx="166682" cy="154587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90776" y="6076665"/>
            <a:ext cx="8296024" cy="476535"/>
            <a:chOff x="228600" y="7143465"/>
            <a:chExt cx="8296024" cy="476535"/>
          </a:xfrm>
        </p:grpSpPr>
        <p:sp>
          <p:nvSpPr>
            <p:cNvPr id="78" name="TextBox 77"/>
            <p:cNvSpPr txBox="1"/>
            <p:nvPr/>
          </p:nvSpPr>
          <p:spPr>
            <a:xfrm>
              <a:off x="762000" y="7202178"/>
              <a:ext cx="7762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is an attempt to verify     with a combined abstraction refinement</a:t>
              </a:r>
              <a:endParaRPr lang="en-US" sz="1600" dirty="0"/>
            </a:p>
          </p:txBody>
        </p:sp>
        <p:sp>
          <p:nvSpPr>
            <p:cNvPr id="79" name="Oval 11"/>
            <p:cNvSpPr>
              <a:spLocks noChangeArrowheads="1"/>
            </p:cNvSpPr>
            <p:nvPr/>
          </p:nvSpPr>
          <p:spPr bwMode="auto">
            <a:xfrm>
              <a:off x="2733424" y="7313120"/>
              <a:ext cx="152400" cy="15392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4" name="Oval 11"/>
            <p:cNvSpPr>
              <a:spLocks noChangeArrowheads="1"/>
            </p:cNvSpPr>
            <p:nvPr/>
          </p:nvSpPr>
          <p:spPr bwMode="auto">
            <a:xfrm>
              <a:off x="414102" y="7300777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5" name="Chord 84"/>
            <p:cNvSpPr/>
            <p:nvPr/>
          </p:nvSpPr>
          <p:spPr>
            <a:xfrm>
              <a:off x="228600" y="7239000"/>
              <a:ext cx="399751" cy="381000"/>
            </a:xfrm>
            <a:prstGeom prst="chord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6" name="Chord 85"/>
            <p:cNvSpPr/>
            <p:nvPr/>
          </p:nvSpPr>
          <p:spPr>
            <a:xfrm rot="10800000">
              <a:off x="353290" y="7185797"/>
              <a:ext cx="399751" cy="381000"/>
            </a:xfrm>
            <a:prstGeom prst="chord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7" name="Chord 86"/>
            <p:cNvSpPr/>
            <p:nvPr/>
          </p:nvSpPr>
          <p:spPr>
            <a:xfrm>
              <a:off x="6323783" y="7196668"/>
              <a:ext cx="399751" cy="381000"/>
            </a:xfrm>
            <a:prstGeom prst="chord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8" name="Chord 87"/>
            <p:cNvSpPr/>
            <p:nvPr/>
          </p:nvSpPr>
          <p:spPr>
            <a:xfrm rot="10800000">
              <a:off x="6448473" y="7143465"/>
              <a:ext cx="399751" cy="381000"/>
            </a:xfrm>
            <a:prstGeom prst="chord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2716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dimensional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Start from full fence placement</a:t>
            </a:r>
          </a:p>
          <a:p>
            <a:r>
              <a:rPr lang="en-US" dirty="0" smtClean="0"/>
              <a:t>A verification attempt produces new options to explore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verified </a:t>
            </a:r>
            <a:r>
              <a:rPr lang="en-US" dirty="0" smtClean="0"/>
              <a:t>– smaller placements should be explored</a:t>
            </a:r>
          </a:p>
          <a:p>
            <a:pPr lvl="2"/>
            <a:r>
              <a:rPr lang="en-US" dirty="0" smtClean="0"/>
              <a:t>Either fewer fences, or coarser abstraction </a:t>
            </a:r>
          </a:p>
          <a:p>
            <a:pPr lvl="1"/>
            <a:r>
              <a:rPr lang="en-US" dirty="0" smtClean="0"/>
              <a:t>If failed – larger placements should be explored</a:t>
            </a:r>
          </a:p>
          <a:p>
            <a:pPr lvl="2"/>
            <a:r>
              <a:rPr lang="en-US" dirty="0" smtClean="0"/>
              <a:t>Either additional fences, or finer abstraction </a:t>
            </a:r>
          </a:p>
          <a:p>
            <a:pPr lvl="1"/>
            <a:r>
              <a:rPr lang="en-US" dirty="0" smtClean="0"/>
              <a:t>If “unknown” </a:t>
            </a:r>
          </a:p>
          <a:p>
            <a:pPr lvl="2"/>
            <a:r>
              <a:rPr lang="en-US" dirty="0" smtClean="0"/>
              <a:t>Try both directions </a:t>
            </a:r>
          </a:p>
          <a:p>
            <a:r>
              <a:rPr lang="en-US" dirty="0" smtClean="0"/>
              <a:t>We keep a </a:t>
            </a:r>
            <a:r>
              <a:rPr lang="en-US" dirty="0" err="1" smtClean="0"/>
              <a:t>worklist</a:t>
            </a:r>
            <a:r>
              <a:rPr lang="en-US" dirty="0" smtClean="0"/>
              <a:t> from which we choose the next placement to explore</a:t>
            </a:r>
          </a:p>
          <a:p>
            <a:pPr lvl="1"/>
            <a:r>
              <a:rPr lang="en-US" dirty="0" smtClean="0"/>
              <a:t>Do not try subset of failed or superset of verified</a:t>
            </a:r>
          </a:p>
          <a:p>
            <a:pPr lvl="1"/>
            <a:r>
              <a:rPr lang="en-US" dirty="0" smtClean="0"/>
              <a:t>A small verified placement or a large failed placement reduce the search space substantially – so we guide the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Boids</a:t>
            </a:r>
            <a:r>
              <a:rPr lang="en-US" dirty="0" smtClean="0"/>
              <a:t> Simulation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358561" y="1957899"/>
            <a:ext cx="2538951" cy="413266"/>
            <a:chOff x="3328449" y="2329934"/>
            <a:chExt cx="2538951" cy="413266"/>
          </a:xfrm>
        </p:grpSpPr>
        <p:sp>
          <p:nvSpPr>
            <p:cNvPr id="29" name="Rectangle 28"/>
            <p:cNvSpPr/>
            <p:nvPr/>
          </p:nvSpPr>
          <p:spPr>
            <a:xfrm>
              <a:off x="3328449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80694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31502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88060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38868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10842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18034" y="2329934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…</a:t>
              </a:r>
              <a:endParaRPr lang="en-US" sz="1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843" y="3798332"/>
            <a:ext cx="35946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Generate initial locations</a:t>
            </a:r>
          </a:p>
          <a:p>
            <a:r>
              <a:rPr lang="en-US" sz="2400" dirty="0"/>
              <a:t>Spawn N </a:t>
            </a:r>
            <a:r>
              <a:rPr lang="en-US" sz="2400" dirty="0" err="1"/>
              <a:t>Boid</a:t>
            </a:r>
            <a:r>
              <a:rPr lang="en-US" sz="2400" dirty="0"/>
              <a:t> Tasks</a:t>
            </a:r>
          </a:p>
          <a:p>
            <a:r>
              <a:rPr lang="en-US" sz="2400" dirty="0"/>
              <a:t>While (true) {</a:t>
            </a:r>
          </a:p>
          <a:p>
            <a:r>
              <a:rPr lang="en-US" sz="2400" dirty="0" smtClean="0"/>
              <a:t>  Read </a:t>
            </a:r>
            <a:r>
              <a:rPr lang="en-US" sz="2400" dirty="0"/>
              <a:t>locations of </a:t>
            </a:r>
            <a:r>
              <a:rPr lang="en-US" sz="2400" dirty="0">
                <a:solidFill>
                  <a:srgbClr val="0070C0"/>
                </a:solidFill>
              </a:rPr>
              <a:t>all </a:t>
            </a:r>
            <a:r>
              <a:rPr lang="en-US" sz="2400" dirty="0" err="1"/>
              <a:t>boids</a:t>
            </a:r>
            <a:endParaRPr lang="en-US" sz="2400" dirty="0"/>
          </a:p>
          <a:p>
            <a:r>
              <a:rPr lang="en-US" sz="2400" dirty="0" smtClean="0"/>
              <a:t>  Render </a:t>
            </a:r>
            <a:r>
              <a:rPr lang="en-US" sz="2400" dirty="0" err="1"/>
              <a:t>boids</a:t>
            </a:r>
            <a:endParaRPr lang="en-US" sz="2400" dirty="0"/>
          </a:p>
          <a:p>
            <a:r>
              <a:rPr lang="en-US" sz="2400" dirty="0" smtClean="0"/>
              <a:t>}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68051" y="3950732"/>
            <a:ext cx="39905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While (true) {</a:t>
            </a:r>
          </a:p>
          <a:p>
            <a:r>
              <a:rPr lang="en-US" sz="2400" dirty="0" smtClean="0"/>
              <a:t>  Read </a:t>
            </a:r>
            <a:r>
              <a:rPr lang="en-US" sz="2400" dirty="0"/>
              <a:t>locations of </a:t>
            </a:r>
            <a:r>
              <a:rPr lang="en-US" sz="2400" dirty="0">
                <a:solidFill>
                  <a:srgbClr val="0070C0"/>
                </a:solidFill>
              </a:rPr>
              <a:t>other </a:t>
            </a:r>
            <a:r>
              <a:rPr lang="en-US" sz="2400" dirty="0" err="1" smtClean="0"/>
              <a:t>boids</a:t>
            </a:r>
            <a:endParaRPr lang="en-US" sz="2400" dirty="0" smtClean="0"/>
          </a:p>
          <a:p>
            <a:r>
              <a:rPr lang="en-US" sz="2400" dirty="0" smtClean="0"/>
              <a:t>  Compute new location</a:t>
            </a:r>
          </a:p>
          <a:p>
            <a:r>
              <a:rPr lang="en-US" sz="2400" dirty="0" smtClean="0"/>
              <a:t>  Update </a:t>
            </a:r>
            <a:r>
              <a:rPr lang="en-US" sz="2400" dirty="0">
                <a:solidFill>
                  <a:srgbClr val="0070C0"/>
                </a:solidFill>
              </a:rPr>
              <a:t>my </a:t>
            </a:r>
            <a:r>
              <a:rPr lang="en-US" sz="2400" dirty="0" smtClean="0"/>
              <a:t>location</a:t>
            </a:r>
          </a:p>
          <a:p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3645932"/>
            <a:ext cx="3884772" cy="2438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427157" y="3645932"/>
            <a:ext cx="4331474" cy="2438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2425" y="3276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task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38080" y="32766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Boid</a:t>
            </a:r>
            <a:r>
              <a:rPr lang="en-US" dirty="0" smtClean="0"/>
              <a:t> task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750421" y="1828800"/>
            <a:ext cx="6174379" cy="1295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905000" y="1447835"/>
            <a:ext cx="306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Memory (Global State)</a:t>
            </a:r>
            <a:endParaRPr lang="en-US" dirty="0"/>
          </a:p>
        </p:txBody>
      </p:sp>
      <p:sp>
        <p:nvSpPr>
          <p:cNvPr id="49" name="Left Brace 48"/>
          <p:cNvSpPr/>
          <p:nvPr/>
        </p:nvSpPr>
        <p:spPr>
          <a:xfrm rot="16200000">
            <a:off x="4487879" y="1077676"/>
            <a:ext cx="365312" cy="28509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581400" y="2643699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Locations of N </a:t>
            </a:r>
            <a:r>
              <a:rPr lang="en-US" dirty="0" err="1" smtClean="0"/>
              <a:t>Boids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4935" y="6248400"/>
            <a:ext cx="595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Where should I put synchronization barriers? </a:t>
            </a:r>
            <a:endParaRPr lang="en-US" sz="2400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15 </a:t>
            </a:r>
            <a:r>
              <a:rPr lang="en" dirty="0"/>
              <a:t>concurrent algorithms</a:t>
            </a:r>
          </a:p>
          <a:p>
            <a:pPr marL="45720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8 </a:t>
            </a:r>
            <a:r>
              <a:rPr lang="en" dirty="0"/>
              <a:t>infinite state</a:t>
            </a:r>
          </a:p>
          <a:p>
            <a:pPr marL="45720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Safety specifications: Either mutual exclusion or reachability invariants involving labels of different threads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PC1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9 possible fences </a:t>
            </a:r>
          </a:p>
          <a:p>
            <a:r>
              <a:rPr lang="en-US" dirty="0" smtClean="0"/>
              <a:t>27 possible locations for flush refinements </a:t>
            </a:r>
          </a:p>
          <a:p>
            <a:r>
              <a:rPr lang="en-US" dirty="0" smtClean="0"/>
              <a:t>BFS</a:t>
            </a:r>
          </a:p>
          <a:p>
            <a:pPr lvl="1"/>
            <a:r>
              <a:rPr lang="en-US" dirty="0" smtClean="0"/>
              <a:t>explore various </a:t>
            </a:r>
            <a:r>
              <a:rPr lang="en-US" dirty="0" err="1" smtClean="0"/>
              <a:t>boolean</a:t>
            </a:r>
            <a:r>
              <a:rPr lang="en-US" dirty="0" smtClean="0"/>
              <a:t> placements for full fenced placement for 3:30 hours</a:t>
            </a:r>
          </a:p>
          <a:p>
            <a:r>
              <a:rPr lang="en-US" dirty="0" smtClean="0"/>
              <a:t>DFS</a:t>
            </a:r>
          </a:p>
          <a:p>
            <a:pPr lvl="1"/>
            <a:r>
              <a:rPr lang="en-US" dirty="0" smtClean="0"/>
              <a:t>Verifies 5 fence placements in under 5 </a:t>
            </a:r>
            <a:r>
              <a:rPr lang="en-US" dirty="0" err="1" smtClean="0"/>
              <a:t>mins</a:t>
            </a:r>
            <a:endParaRPr lang="en-US" dirty="0" smtClean="0"/>
          </a:p>
          <a:p>
            <a:pPr lvl="1"/>
            <a:r>
              <a:rPr lang="en-US" dirty="0" smtClean="0"/>
              <a:t>State explosion leads to exploring failing placements for the rest of the time</a:t>
            </a:r>
          </a:p>
          <a:p>
            <a:r>
              <a:rPr lang="en-US" dirty="0" smtClean="0"/>
              <a:t>Propagation</a:t>
            </a:r>
          </a:p>
          <a:p>
            <a:pPr lvl="1"/>
            <a:r>
              <a:rPr lang="en-US" dirty="0" smtClean="0"/>
              <a:t>finds that a single fence is needed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105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2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805395"/>
              </p:ext>
            </p:extLst>
          </p:nvPr>
        </p:nvGraphicFramePr>
        <p:xfrm>
          <a:off x="457200" y="990600"/>
          <a:ext cx="8203331" cy="136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166205"/>
              </p:ext>
            </p:extLst>
          </p:nvPr>
        </p:nvGraphicFramePr>
        <p:xfrm>
          <a:off x="457200" y="2362200"/>
          <a:ext cx="8203331" cy="136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202798"/>
              </p:ext>
            </p:extLst>
          </p:nvPr>
        </p:nvGraphicFramePr>
        <p:xfrm>
          <a:off x="457200" y="3881942"/>
          <a:ext cx="8203331" cy="136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734012"/>
              </p:ext>
            </p:extLst>
          </p:nvPr>
        </p:nvGraphicFramePr>
        <p:xfrm>
          <a:off x="457200" y="5257800"/>
          <a:ext cx="8203331" cy="136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27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Abstraction-guided synthesis</a:t>
            </a:r>
          </a:p>
          <a:p>
            <a:pPr lvl="1"/>
            <a:r>
              <a:rPr lang="en-US" dirty="0"/>
              <a:t>Compute </a:t>
            </a:r>
            <a:r>
              <a:rPr lang="en-US" b="1" dirty="0"/>
              <a:t>over-approximation</a:t>
            </a:r>
            <a:r>
              <a:rPr lang="en-US" dirty="0"/>
              <a:t> of all possible program executions</a:t>
            </a:r>
          </a:p>
          <a:p>
            <a:pPr lvl="1"/>
            <a:r>
              <a:rPr lang="en-US" dirty="0"/>
              <a:t>Add </a:t>
            </a:r>
            <a:r>
              <a:rPr lang="en-US" b="1" dirty="0"/>
              <a:t>minimal synchronization </a:t>
            </a:r>
            <a:r>
              <a:rPr lang="en-US" dirty="0"/>
              <a:t>to avoid </a:t>
            </a:r>
            <a:br>
              <a:rPr lang="en-US" dirty="0"/>
            </a:br>
            <a:r>
              <a:rPr lang="en-US" dirty="0"/>
              <a:t>(over-approximation of) bad </a:t>
            </a:r>
            <a:r>
              <a:rPr lang="en-US" dirty="0" smtClean="0"/>
              <a:t>schedules</a:t>
            </a:r>
          </a:p>
          <a:p>
            <a:r>
              <a:rPr lang="en-US" dirty="0" smtClean="0"/>
              <a:t>Proof extrapolation</a:t>
            </a:r>
          </a:p>
          <a:p>
            <a:pPr lvl="1"/>
            <a:r>
              <a:rPr lang="en-US" dirty="0" smtClean="0"/>
              <a:t>Use information from the SC proof to help proof under RMM</a:t>
            </a:r>
          </a:p>
          <a:p>
            <a:pPr lvl="1"/>
            <a:r>
              <a:rPr lang="en-US" dirty="0" smtClean="0"/>
              <a:t>Extrapolate predicates and cubes</a:t>
            </a:r>
          </a:p>
          <a:p>
            <a:r>
              <a:rPr lang="en-US" dirty="0" smtClean="0"/>
              <a:t>Refinement propagation </a:t>
            </a:r>
          </a:p>
          <a:p>
            <a:pPr lvl="1"/>
            <a:r>
              <a:rPr lang="en-US" dirty="0" smtClean="0"/>
              <a:t>Implied correctness/incorrectness in the space of fence/refinement placements</a:t>
            </a:r>
          </a:p>
          <a:p>
            <a:pPr lvl="1"/>
            <a:r>
              <a:rPr lang="en-US" dirty="0" smtClean="0"/>
              <a:t>Combining information from different fence/refinement placements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Boids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With synchronization barriers</a:t>
            </a:r>
          </a:p>
          <a:p>
            <a:r>
              <a:rPr lang="en-US" b="1" dirty="0" smtClean="0"/>
              <a:t>Numerical abstractions</a:t>
            </a:r>
            <a:r>
              <a:rPr lang="en-US" dirty="0" smtClean="0"/>
              <a:t> for tracking array indices</a:t>
            </a:r>
          </a:p>
          <a:p>
            <a:r>
              <a:rPr lang="en-US" dirty="0" smtClean="0"/>
              <a:t>Establishing conflict-freedom of array accesses that may happen in parallel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Computing forces can be done in parallel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Different </a:t>
            </a:r>
            <a:r>
              <a:rPr lang="en-US" dirty="0" err="1" smtClean="0">
                <a:solidFill>
                  <a:schemeClr val="tx2"/>
                </a:solidFill>
              </a:rPr>
              <a:t>Boids</a:t>
            </a:r>
            <a:r>
              <a:rPr lang="en-US" dirty="0" smtClean="0">
                <a:solidFill>
                  <a:schemeClr val="tx2"/>
                </a:solidFill>
              </a:rPr>
              <a:t> write to disjoint parts of the array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Boids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358561" y="1957899"/>
            <a:ext cx="2538951" cy="413266"/>
            <a:chOff x="3328449" y="2329934"/>
            <a:chExt cx="2538951" cy="413266"/>
          </a:xfrm>
        </p:grpSpPr>
        <p:sp>
          <p:nvSpPr>
            <p:cNvPr id="29" name="Rectangle 28"/>
            <p:cNvSpPr/>
            <p:nvPr/>
          </p:nvSpPr>
          <p:spPr>
            <a:xfrm>
              <a:off x="3328449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80694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31502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88060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38868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10842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18034" y="2329934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…</a:t>
              </a:r>
              <a:endParaRPr lang="en-US" sz="1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843" y="4114800"/>
            <a:ext cx="30249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Generate initial locations</a:t>
            </a:r>
          </a:p>
          <a:p>
            <a:r>
              <a:rPr lang="en-US" sz="2000" dirty="0"/>
              <a:t>Spawn N </a:t>
            </a:r>
            <a:r>
              <a:rPr lang="en-US" sz="2000" dirty="0" err="1"/>
              <a:t>Boid</a:t>
            </a:r>
            <a:r>
              <a:rPr lang="en-US" sz="2000" dirty="0"/>
              <a:t> Tasks</a:t>
            </a:r>
          </a:p>
          <a:p>
            <a:r>
              <a:rPr lang="en-US" sz="2000" dirty="0"/>
              <a:t>While (true) </a:t>
            </a:r>
            <a:r>
              <a:rPr lang="en-US" sz="2000" dirty="0" smtClean="0"/>
              <a:t>{</a:t>
            </a:r>
          </a:p>
          <a:p>
            <a:r>
              <a:rPr lang="en-US" sz="2000" dirty="0" smtClean="0"/>
              <a:t>  Wait on </a:t>
            </a:r>
            <a:r>
              <a:rPr lang="en-US" sz="2000" dirty="0" smtClean="0">
                <a:solidFill>
                  <a:schemeClr val="tx2"/>
                </a:solidFill>
              </a:rPr>
              <a:t>display-barrier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 smtClean="0"/>
              <a:t>  Read </a:t>
            </a:r>
            <a:r>
              <a:rPr lang="en-US" sz="2000" dirty="0"/>
              <a:t>locations of </a:t>
            </a:r>
            <a:r>
              <a:rPr lang="en-US" sz="2000" dirty="0">
                <a:solidFill>
                  <a:schemeClr val="tx2"/>
                </a:solidFill>
              </a:rPr>
              <a:t>all </a:t>
            </a:r>
            <a:r>
              <a:rPr lang="en-US" sz="2000" dirty="0" err="1"/>
              <a:t>boids</a:t>
            </a:r>
            <a:endParaRPr lang="en-US" sz="2000" dirty="0"/>
          </a:p>
          <a:p>
            <a:r>
              <a:rPr lang="en-US" sz="2000" dirty="0" smtClean="0"/>
              <a:t>  Render </a:t>
            </a:r>
            <a:r>
              <a:rPr lang="en-US" sz="2000" dirty="0" err="1"/>
              <a:t>boids</a:t>
            </a:r>
            <a:endParaRPr lang="en-US" sz="2000" dirty="0"/>
          </a:p>
          <a:p>
            <a:r>
              <a:rPr lang="en-US" sz="2000" dirty="0" smtClean="0"/>
              <a:t>}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68051" y="4114800"/>
            <a:ext cx="33584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While (true) {</a:t>
            </a:r>
          </a:p>
          <a:p>
            <a:r>
              <a:rPr lang="en-US" sz="2000" dirty="0" smtClean="0"/>
              <a:t>  Read </a:t>
            </a:r>
            <a:r>
              <a:rPr lang="en-US" sz="2000" dirty="0"/>
              <a:t>locations of </a:t>
            </a:r>
            <a:r>
              <a:rPr lang="en-US" sz="2000" dirty="0">
                <a:solidFill>
                  <a:schemeClr val="tx2"/>
                </a:solidFill>
              </a:rPr>
              <a:t>other </a:t>
            </a:r>
            <a:r>
              <a:rPr lang="en-US" sz="2000" dirty="0" err="1" smtClean="0"/>
              <a:t>boids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Wait on </a:t>
            </a:r>
            <a:r>
              <a:rPr lang="en-US" sz="2000" dirty="0" smtClean="0">
                <a:solidFill>
                  <a:schemeClr val="tx2"/>
                </a:solidFill>
              </a:rPr>
              <a:t>message-barrier</a:t>
            </a:r>
          </a:p>
          <a:p>
            <a:r>
              <a:rPr lang="en-US" sz="2000" dirty="0" smtClean="0"/>
              <a:t>  Compute new location</a:t>
            </a:r>
          </a:p>
          <a:p>
            <a:r>
              <a:rPr lang="en-US" sz="2000" dirty="0" smtClean="0"/>
              <a:t>  Update </a:t>
            </a:r>
            <a:r>
              <a:rPr lang="en-US" sz="2000" dirty="0">
                <a:solidFill>
                  <a:schemeClr val="tx2"/>
                </a:solidFill>
              </a:rPr>
              <a:t>my </a:t>
            </a:r>
            <a:r>
              <a:rPr lang="en-US" sz="2000" dirty="0" smtClean="0"/>
              <a:t>location</a:t>
            </a:r>
          </a:p>
          <a:p>
            <a:r>
              <a:rPr lang="en-US" sz="2000" dirty="0" smtClean="0"/>
              <a:t>   Wait on </a:t>
            </a:r>
            <a:r>
              <a:rPr lang="en-US" sz="2000" dirty="0" smtClean="0">
                <a:solidFill>
                  <a:schemeClr val="tx2"/>
                </a:solidFill>
              </a:rPr>
              <a:t>display-barrier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3962400"/>
            <a:ext cx="3884772" cy="2438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427157" y="3962400"/>
            <a:ext cx="4331474" cy="2438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2425" y="35930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task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38080" y="359306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Boid</a:t>
            </a:r>
            <a:r>
              <a:rPr lang="en-US" dirty="0" smtClean="0"/>
              <a:t> task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750421" y="1828800"/>
            <a:ext cx="6174379" cy="1295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905000" y="1447835"/>
            <a:ext cx="306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Memory (Global State)</a:t>
            </a:r>
            <a:endParaRPr lang="en-US" dirty="0"/>
          </a:p>
        </p:txBody>
      </p:sp>
      <p:sp>
        <p:nvSpPr>
          <p:cNvPr id="49" name="Left Brace 48"/>
          <p:cNvSpPr/>
          <p:nvPr/>
        </p:nvSpPr>
        <p:spPr>
          <a:xfrm rot="16200000">
            <a:off x="4487879" y="1077676"/>
            <a:ext cx="365312" cy="28509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581400" y="2643699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Locations of N </a:t>
            </a:r>
            <a:r>
              <a:rPr lang="en-US" dirty="0" err="1" smtClean="0"/>
              <a:t>Boids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09900"/>
            <a:ext cx="7772400" cy="838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b="1" dirty="0" smtClean="0"/>
              <a:t>http</a:t>
            </a:r>
            <a:r>
              <a:rPr lang="en-US" sz="3600" b="1" dirty="0"/>
              <a:t>://practicalsynthesis.org/fender/</a:t>
            </a:r>
            <a:endParaRPr lang="en-US" sz="36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950B2C-35DE-4048-8824-80FE00D1ACB0}" type="slidenum">
              <a:t>7</a:t>
            </a:fld>
            <a:endParaRPr lang="en-US"/>
          </a:p>
        </p:txBody>
      </p:sp>
      <p:sp>
        <p:nvSpPr>
          <p:cNvPr id="2" name="Title 10"/>
          <p:cNvSpPr txBox="1">
            <a:spLocks noGrp="1"/>
          </p:cNvSpPr>
          <p:nvPr>
            <p:ph type="title" idx="4294967295"/>
          </p:nvPr>
        </p:nvSpPr>
        <p:spPr>
          <a:xfrm>
            <a:off x="612611" y="228610"/>
            <a:ext cx="8152349" cy="990534"/>
          </a:xfrm>
        </p:spPr>
        <p:txBody>
          <a:bodyPr wrap="square" lIns="81639" tIns="40820" rIns="81639" bIns="4082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3600" dirty="0" smtClean="0">
                <a:latin typeface="Arial" pitchFamily="34"/>
              </a:rPr>
              <a:t>Textbook Example: Dekker’s </a:t>
            </a:r>
            <a:r>
              <a:rPr lang="en-US" sz="3600" dirty="0">
                <a:latin typeface="Arial" pitchFamily="34"/>
              </a:rPr>
              <a:t>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551" y="1568916"/>
            <a:ext cx="3343557" cy="321752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Thread 0: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</a:t>
            </a: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while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= true {</a:t>
            </a:r>
          </a:p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  if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turn ≠ 0 {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  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    while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turn ≠ 0 { }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  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 }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}</a:t>
            </a:r>
          </a:p>
          <a:p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// critical section</a:t>
            </a:r>
          </a:p>
          <a:p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turn := 1</a:t>
            </a:r>
          </a:p>
          <a:p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303" y="1553894"/>
            <a:ext cx="3343557" cy="321752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Thread 1:</a:t>
            </a:r>
          </a:p>
          <a:p>
            <a:pPr hangingPunct="0"/>
            <a:endParaRPr lang="en-US" sz="1600" dirty="0">
              <a:latin typeface="Courier New" pitchFamily="49"/>
              <a:ea typeface="Droid Sans Fallback" pitchFamily="2"/>
              <a:cs typeface="Courier New" pitchFamily="49"/>
            </a:endParaRPr>
          </a:p>
          <a:p>
            <a:pPr hangingPunct="0"/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while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= true {</a:t>
            </a:r>
          </a:p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  if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turn ≠ 1 {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  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    while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turn ≠ 1 { }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  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true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  }</a:t>
            </a:r>
          </a:p>
          <a:p>
            <a:pPr hangingPunct="0"/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}</a:t>
            </a:r>
          </a:p>
          <a:p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// critical section</a:t>
            </a:r>
          </a:p>
          <a:p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turn := 0</a:t>
            </a:r>
          </a:p>
          <a:p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:= false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897" y="1134558"/>
            <a:ext cx="7464960" cy="34356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600" b="1" dirty="0">
                <a:latin typeface="Courier New" pitchFamily="49"/>
                <a:ea typeface="Droid Sans Fallback" pitchFamily="2"/>
                <a:cs typeface="Courier New" pitchFamily="49"/>
              </a:rPr>
              <a:t>initial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: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flag0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= false, </a:t>
            </a:r>
            <a:r>
              <a:rPr lang="en-US" sz="1600" dirty="0" smtClean="0">
                <a:latin typeface="Courier New" pitchFamily="49"/>
                <a:ea typeface="Droid Sans Fallback" pitchFamily="2"/>
                <a:cs typeface="Courier New" pitchFamily="49"/>
              </a:rPr>
              <a:t>flag1 </a:t>
            </a:r>
            <a:r>
              <a:rPr lang="en-US" sz="1600" dirty="0">
                <a:latin typeface="Courier New" pitchFamily="49"/>
                <a:ea typeface="Droid Sans Fallback" pitchFamily="2"/>
                <a:cs typeface="Courier New" pitchFamily="49"/>
              </a:rPr>
              <a:t>= false, turn =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551" y="4988266"/>
            <a:ext cx="7464960" cy="34356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1600" b="1">
                <a:latin typeface="Courier New" pitchFamily="49"/>
                <a:ea typeface="Droid Sans Fallback" pitchFamily="2"/>
                <a:cs typeface="Courier New" pitchFamily="49"/>
              </a:rPr>
              <a:t>spec</a:t>
            </a:r>
            <a:r>
              <a:rPr lang="en-US" sz="1600">
                <a:latin typeface="Courier New" pitchFamily="49"/>
                <a:ea typeface="Droid Sans Fallback" pitchFamily="2"/>
                <a:cs typeface="Courier New" pitchFamily="49"/>
              </a:rPr>
              <a:t>: mutual exclusion over critical section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531" y="5560444"/>
            <a:ext cx="3003470" cy="40682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2200">
                <a:latin typeface="Arial" pitchFamily="18"/>
                <a:ea typeface="Droid Sans Fallback" pitchFamily="2"/>
                <a:cs typeface="Lohit Hindi" pitchFamily="2"/>
              </a:rPr>
              <a:t>sequential consistency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512" y="6115639"/>
            <a:ext cx="3123439" cy="40682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2200">
                <a:latin typeface="Arial" pitchFamily="18"/>
                <a:ea typeface="Droid Sans Fallback" pitchFamily="2"/>
                <a:cs typeface="Lohit Hindi" pitchFamily="2"/>
              </a:rPr>
              <a:t>relaxed model x86 TSO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545" y="5575467"/>
            <a:ext cx="625127" cy="40682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2200">
                <a:solidFill>
                  <a:srgbClr val="008000"/>
                </a:solidFill>
                <a:latin typeface="Arial" pitchFamily="18"/>
                <a:ea typeface="Droid Sans Fallback" pitchFamily="2"/>
                <a:cs typeface="Lohit Hindi" pitchFamily="2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7200" y="6065672"/>
            <a:ext cx="525549" cy="40682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2200">
                <a:solidFill>
                  <a:srgbClr val="800000"/>
                </a:solidFill>
                <a:latin typeface="Arial" pitchFamily="18"/>
                <a:ea typeface="Droid Sans Fallback" pitchFamily="2"/>
                <a:cs typeface="Lohit Hindi" pitchFamily="2"/>
              </a:rPr>
              <a:t>No</a:t>
            </a:r>
          </a:p>
        </p:txBody>
      </p:sp>
      <p:sp>
        <p:nvSpPr>
          <p:cNvPr id="11" name="Freeform 10"/>
          <p:cNvSpPr/>
          <p:nvPr/>
        </p:nvSpPr>
        <p:spPr>
          <a:xfrm>
            <a:off x="497664" y="2124112"/>
            <a:ext cx="165888" cy="331811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8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971414" y="2124112"/>
            <a:ext cx="165888" cy="331811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8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4394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Concrete PSO semantics </a:t>
            </a:r>
            <a:br>
              <a:rPr lang="en-US" dirty="0" smtClean="0"/>
            </a:br>
            <a:r>
              <a:rPr lang="en-US" dirty="0" smtClean="0"/>
              <a:t>using store buffers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733800" y="2853872"/>
            <a:ext cx="2057400" cy="458817"/>
            <a:chOff x="1143000" y="292100"/>
            <a:chExt cx="2057400" cy="458817"/>
          </a:xfrm>
        </p:grpSpPr>
        <p:sp>
          <p:nvSpPr>
            <p:cNvPr id="6" name="Rounded Rectangle 5"/>
            <p:cNvSpPr/>
            <p:nvPr/>
          </p:nvSpPr>
          <p:spPr>
            <a:xfrm>
              <a:off x="1143000" y="528967"/>
              <a:ext cx="20574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430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71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9718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43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00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514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1200" y="292100"/>
              <a:ext cx="439544" cy="381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905000" y="2743200"/>
            <a:ext cx="914400" cy="9144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P0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6400800" y="2897217"/>
            <a:ext cx="914400" cy="20828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Main</a:t>
            </a:r>
          </a:p>
          <a:p>
            <a:pPr algn="ctr"/>
            <a:r>
              <a:rPr lang="en-US" sz="1400" dirty="0" smtClean="0"/>
              <a:t>Memory</a:t>
            </a:r>
            <a:endParaRPr lang="en-US" sz="1400" dirty="0"/>
          </a:p>
        </p:txBody>
      </p:sp>
      <p:cxnSp>
        <p:nvCxnSpPr>
          <p:cNvPr id="16" name="Curved Connector 15"/>
          <p:cNvCxnSpPr>
            <a:stCxn id="14" idx="3"/>
          </p:cNvCxnSpPr>
          <p:nvPr/>
        </p:nvCxnSpPr>
        <p:spPr>
          <a:xfrm>
            <a:off x="2819400" y="3200400"/>
            <a:ext cx="914400" cy="1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5791200" y="3201714"/>
            <a:ext cx="609600" cy="45588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66"/>
          <p:cNvGrpSpPr/>
          <p:nvPr/>
        </p:nvGrpSpPr>
        <p:grpSpPr>
          <a:xfrm>
            <a:off x="3733800" y="4301672"/>
            <a:ext cx="2057400" cy="458817"/>
            <a:chOff x="1143000" y="292100"/>
            <a:chExt cx="2057400" cy="458817"/>
          </a:xfrm>
        </p:grpSpPr>
        <p:sp>
          <p:nvSpPr>
            <p:cNvPr id="19" name="Rounded Rectangle 18"/>
            <p:cNvSpPr/>
            <p:nvPr/>
          </p:nvSpPr>
          <p:spPr>
            <a:xfrm>
              <a:off x="1143000" y="528967"/>
              <a:ext cx="20574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1430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371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9718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743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600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514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1200" y="292100"/>
              <a:ext cx="439544" cy="381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905000" y="4191000"/>
            <a:ext cx="914400" cy="9144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T0</a:t>
            </a:r>
            <a:endParaRPr lang="en-US" sz="1400" dirty="0"/>
          </a:p>
        </p:txBody>
      </p:sp>
      <p:cxnSp>
        <p:nvCxnSpPr>
          <p:cNvPr id="28" name="Curved Connector 27"/>
          <p:cNvCxnSpPr>
            <a:stCxn id="27" idx="3"/>
          </p:cNvCxnSpPr>
          <p:nvPr/>
        </p:nvCxnSpPr>
        <p:spPr>
          <a:xfrm>
            <a:off x="2819400" y="4648200"/>
            <a:ext cx="914400" cy="1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5791200" y="4343400"/>
            <a:ext cx="609600" cy="30611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5"/>
          <p:cNvGrpSpPr/>
          <p:nvPr/>
        </p:nvGrpSpPr>
        <p:grpSpPr>
          <a:xfrm>
            <a:off x="3733800" y="3124200"/>
            <a:ext cx="2057400" cy="458817"/>
            <a:chOff x="1143000" y="292100"/>
            <a:chExt cx="2057400" cy="458817"/>
          </a:xfrm>
        </p:grpSpPr>
        <p:sp>
          <p:nvSpPr>
            <p:cNvPr id="31" name="Rounded Rectangle 30"/>
            <p:cNvSpPr/>
            <p:nvPr/>
          </p:nvSpPr>
          <p:spPr>
            <a:xfrm>
              <a:off x="1143000" y="528967"/>
              <a:ext cx="20574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430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371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9718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743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600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514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81200" y="292100"/>
              <a:ext cx="439544" cy="381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cxnSp>
        <p:nvCxnSpPr>
          <p:cNvPr id="39" name="Curved Connector 38"/>
          <p:cNvCxnSpPr/>
          <p:nvPr/>
        </p:nvCxnSpPr>
        <p:spPr>
          <a:xfrm>
            <a:off x="2819400" y="3470728"/>
            <a:ext cx="914400" cy="1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endCxn id="15" idx="1"/>
          </p:cNvCxnSpPr>
          <p:nvPr/>
        </p:nvCxnSpPr>
        <p:spPr>
          <a:xfrm>
            <a:off x="5791200" y="3472042"/>
            <a:ext cx="609600" cy="4665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5"/>
          <p:cNvGrpSpPr/>
          <p:nvPr/>
        </p:nvGrpSpPr>
        <p:grpSpPr>
          <a:xfrm>
            <a:off x="3733800" y="2590800"/>
            <a:ext cx="2057400" cy="458817"/>
            <a:chOff x="1143000" y="292100"/>
            <a:chExt cx="2057400" cy="458817"/>
          </a:xfrm>
        </p:grpSpPr>
        <p:sp>
          <p:nvSpPr>
            <p:cNvPr id="42" name="Rounded Rectangle 41"/>
            <p:cNvSpPr/>
            <p:nvPr/>
          </p:nvSpPr>
          <p:spPr>
            <a:xfrm>
              <a:off x="1143000" y="528967"/>
              <a:ext cx="20574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1430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371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9718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43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600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514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81200" y="292100"/>
              <a:ext cx="439544" cy="381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cxnSp>
        <p:nvCxnSpPr>
          <p:cNvPr id="50" name="Curved Connector 49"/>
          <p:cNvCxnSpPr/>
          <p:nvPr/>
        </p:nvCxnSpPr>
        <p:spPr>
          <a:xfrm>
            <a:off x="2819400" y="2937328"/>
            <a:ext cx="914400" cy="1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5791200" y="2938642"/>
            <a:ext cx="609600" cy="49035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66"/>
          <p:cNvGrpSpPr/>
          <p:nvPr/>
        </p:nvGrpSpPr>
        <p:grpSpPr>
          <a:xfrm>
            <a:off x="3733800" y="4038600"/>
            <a:ext cx="2057400" cy="458817"/>
            <a:chOff x="1143000" y="292100"/>
            <a:chExt cx="2057400" cy="458817"/>
          </a:xfrm>
        </p:grpSpPr>
        <p:sp>
          <p:nvSpPr>
            <p:cNvPr id="53" name="Rounded Rectangle 52"/>
            <p:cNvSpPr/>
            <p:nvPr/>
          </p:nvSpPr>
          <p:spPr>
            <a:xfrm>
              <a:off x="1143000" y="528967"/>
              <a:ext cx="20574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1430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371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9718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743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600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514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81200" y="292100"/>
              <a:ext cx="439544" cy="381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cxnSp>
        <p:nvCxnSpPr>
          <p:cNvPr id="62" name="Curved Connector 61"/>
          <p:cNvCxnSpPr/>
          <p:nvPr/>
        </p:nvCxnSpPr>
        <p:spPr>
          <a:xfrm flipV="1">
            <a:off x="5791200" y="4114800"/>
            <a:ext cx="609600" cy="2716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6"/>
          <p:cNvGrpSpPr/>
          <p:nvPr/>
        </p:nvGrpSpPr>
        <p:grpSpPr>
          <a:xfrm>
            <a:off x="3733800" y="4572000"/>
            <a:ext cx="2057400" cy="458817"/>
            <a:chOff x="1143000" y="292100"/>
            <a:chExt cx="2057400" cy="458817"/>
          </a:xfrm>
        </p:grpSpPr>
        <p:sp>
          <p:nvSpPr>
            <p:cNvPr id="64" name="Rounded Rectangle 63"/>
            <p:cNvSpPr/>
            <p:nvPr/>
          </p:nvSpPr>
          <p:spPr>
            <a:xfrm>
              <a:off x="1143000" y="528967"/>
              <a:ext cx="20574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1430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371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9718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743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600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514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981200" y="292100"/>
              <a:ext cx="439544" cy="381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cxnSp>
        <p:nvCxnSpPr>
          <p:cNvPr id="72" name="Curved Connector 71"/>
          <p:cNvCxnSpPr/>
          <p:nvPr/>
        </p:nvCxnSpPr>
        <p:spPr>
          <a:xfrm>
            <a:off x="2819400" y="4918528"/>
            <a:ext cx="914400" cy="1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flipV="1">
            <a:off x="5791200" y="4613728"/>
            <a:ext cx="609600" cy="30611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048000" y="26670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flag0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048000" y="290726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flag1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048000" y="318304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048000" y="4100286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flag0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048000" y="436958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flag1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048000" y="464535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</a:t>
            </a:r>
            <a:endParaRPr lang="en-US" dirty="0"/>
          </a:p>
        </p:txBody>
      </p:sp>
      <p:cxnSp>
        <p:nvCxnSpPr>
          <p:cNvPr id="80" name="Shape 37"/>
          <p:cNvCxnSpPr/>
          <p:nvPr/>
        </p:nvCxnSpPr>
        <p:spPr>
          <a:xfrm rot="16200000" flipV="1">
            <a:off x="4533092" y="572309"/>
            <a:ext cx="154017" cy="4495800"/>
          </a:xfrm>
          <a:prstGeom prst="curvedConnector3">
            <a:avLst>
              <a:gd name="adj1" fmla="val 24842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5400000">
            <a:off x="4547409" y="2794808"/>
            <a:ext cx="125383" cy="4495800"/>
          </a:xfrm>
          <a:prstGeom prst="curvedConnector3">
            <a:avLst>
              <a:gd name="adj1" fmla="val 28232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hape 113"/>
          <p:cNvCxnSpPr>
            <a:endCxn id="14" idx="2"/>
          </p:cNvCxnSpPr>
          <p:nvPr/>
        </p:nvCxnSpPr>
        <p:spPr>
          <a:xfrm rot="5400000">
            <a:off x="3067859" y="2877358"/>
            <a:ext cx="74583" cy="1485900"/>
          </a:xfrm>
          <a:prstGeom prst="curvedConnector3">
            <a:avLst>
              <a:gd name="adj1" fmla="val 4065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hape 114"/>
          <p:cNvCxnSpPr>
            <a:endCxn id="27" idx="0"/>
          </p:cNvCxnSpPr>
          <p:nvPr/>
        </p:nvCxnSpPr>
        <p:spPr>
          <a:xfrm rot="16200000" flipV="1">
            <a:off x="3062917" y="3490284"/>
            <a:ext cx="84467" cy="1485900"/>
          </a:xfrm>
          <a:prstGeom prst="curvedConnector3">
            <a:avLst>
              <a:gd name="adj1" fmla="val 3706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9"/>
          <p:cNvGrpSpPr/>
          <p:nvPr/>
        </p:nvGrpSpPr>
        <p:grpSpPr>
          <a:xfrm>
            <a:off x="2857500" y="1955470"/>
            <a:ext cx="873957" cy="515196"/>
            <a:chOff x="2857500" y="1955470"/>
            <a:chExt cx="873957" cy="515196"/>
          </a:xfrm>
        </p:grpSpPr>
        <p:sp>
          <p:nvSpPr>
            <p:cNvPr id="4" name="TextBox 3"/>
            <p:cNvSpPr txBox="1"/>
            <p:nvPr/>
          </p:nvSpPr>
          <p:spPr>
            <a:xfrm>
              <a:off x="2857500" y="195547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store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2857500" y="2286000"/>
              <a:ext cx="697627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5791200" y="1955470"/>
            <a:ext cx="697627" cy="515196"/>
            <a:chOff x="5791200" y="1955470"/>
            <a:chExt cx="697627" cy="515196"/>
          </a:xfrm>
        </p:grpSpPr>
        <p:sp>
          <p:nvSpPr>
            <p:cNvPr id="84" name="TextBox 83"/>
            <p:cNvSpPr txBox="1"/>
            <p:nvPr/>
          </p:nvSpPr>
          <p:spPr>
            <a:xfrm>
              <a:off x="5804825" y="1955470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flush</a:t>
              </a:r>
              <a:endParaRPr lang="en-US" b="1" dirty="0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5791200" y="2286000"/>
              <a:ext cx="697627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4233767" y="5606534"/>
            <a:ext cx="776174" cy="489466"/>
            <a:chOff x="4233767" y="5606534"/>
            <a:chExt cx="776174" cy="489466"/>
          </a:xfrm>
        </p:grpSpPr>
        <p:sp>
          <p:nvSpPr>
            <p:cNvPr id="85" name="TextBox 84"/>
            <p:cNvSpPr txBox="1"/>
            <p:nvPr/>
          </p:nvSpPr>
          <p:spPr>
            <a:xfrm>
              <a:off x="4273842" y="572666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load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Right Arrow 87"/>
            <p:cNvSpPr/>
            <p:nvPr/>
          </p:nvSpPr>
          <p:spPr>
            <a:xfrm flipH="1">
              <a:off x="4233767" y="5606534"/>
              <a:ext cx="697627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8"/>
          <p:cNvGrpSpPr/>
          <p:nvPr/>
        </p:nvGrpSpPr>
        <p:grpSpPr>
          <a:xfrm>
            <a:off x="4407773" y="1770804"/>
            <a:ext cx="887582" cy="515196"/>
            <a:chOff x="5791200" y="1955470"/>
            <a:chExt cx="887582" cy="515196"/>
          </a:xfrm>
        </p:grpSpPr>
        <p:sp>
          <p:nvSpPr>
            <p:cNvPr id="100" name="TextBox 99"/>
            <p:cNvSpPr txBox="1"/>
            <p:nvPr/>
          </p:nvSpPr>
          <p:spPr>
            <a:xfrm>
              <a:off x="5804825" y="195547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fence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5791200" y="2286000"/>
              <a:ext cx="697627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Curved Connector 60"/>
          <p:cNvCxnSpPr/>
          <p:nvPr/>
        </p:nvCxnSpPr>
        <p:spPr>
          <a:xfrm>
            <a:off x="2819400" y="4385128"/>
            <a:ext cx="914400" cy="1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722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51"/>
    </mc:Choice>
    <mc:Fallback xmlns="">
      <p:transition spd="slow" advTm="70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I put fences?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620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/>
              <a:t>On the one hand</a:t>
            </a:r>
            <a:r>
              <a:rPr lang="en-US" sz="2200" i="1" dirty="0"/>
              <a:t>, memory barriers are </a:t>
            </a:r>
            <a:r>
              <a:rPr lang="en-US" sz="2200" i="1" dirty="0" smtClean="0"/>
              <a:t>expensive (</a:t>
            </a:r>
            <a:r>
              <a:rPr lang="en-US" sz="2200" i="1" dirty="0"/>
              <a:t>100s of cycles, maybe more), and </a:t>
            </a:r>
            <a:r>
              <a:rPr lang="en-US" sz="2200" b="1" i="1" dirty="0">
                <a:solidFill>
                  <a:schemeClr val="tx2"/>
                </a:solidFill>
              </a:rPr>
              <a:t>should be </a:t>
            </a:r>
            <a:r>
              <a:rPr lang="en-US" sz="2200" b="1" i="1" dirty="0" smtClean="0">
                <a:solidFill>
                  <a:schemeClr val="tx2"/>
                </a:solidFill>
              </a:rPr>
              <a:t>used only </a:t>
            </a:r>
            <a:r>
              <a:rPr lang="en-US" sz="2200" b="1" i="1" dirty="0">
                <a:solidFill>
                  <a:schemeClr val="tx2"/>
                </a:solidFill>
              </a:rPr>
              <a:t>when necessary</a:t>
            </a:r>
            <a:r>
              <a:rPr lang="en-US" sz="2200" i="1" dirty="0"/>
              <a:t>. </a:t>
            </a:r>
            <a:endParaRPr lang="en-US" sz="2200" i="1" dirty="0" smtClean="0"/>
          </a:p>
          <a:p>
            <a:endParaRPr lang="en-US" sz="2200" i="1" dirty="0"/>
          </a:p>
          <a:p>
            <a:r>
              <a:rPr lang="en-US" sz="2200" b="1" i="1" dirty="0" smtClean="0"/>
              <a:t>On </a:t>
            </a:r>
            <a:r>
              <a:rPr lang="en-US" sz="2200" b="1" i="1" dirty="0"/>
              <a:t>the other</a:t>
            </a:r>
            <a:r>
              <a:rPr lang="en-US" sz="2200" i="1" dirty="0"/>
              <a:t>, </a:t>
            </a:r>
            <a:r>
              <a:rPr lang="en-US" sz="2200" i="1" dirty="0" smtClean="0"/>
              <a:t>synchronization bugs </a:t>
            </a:r>
            <a:r>
              <a:rPr lang="en-US" sz="2200" i="1" dirty="0"/>
              <a:t>can be very difficult to track down, so </a:t>
            </a:r>
            <a:r>
              <a:rPr lang="en-US" sz="2200" i="1" dirty="0" smtClean="0"/>
              <a:t>memory barriers </a:t>
            </a:r>
            <a:r>
              <a:rPr lang="en-US" sz="2200" b="1" i="1" dirty="0">
                <a:solidFill>
                  <a:schemeClr val="tx2"/>
                </a:solidFill>
              </a:rPr>
              <a:t>should be used liberally</a:t>
            </a:r>
            <a:r>
              <a:rPr lang="en-US" sz="2200" i="1" dirty="0"/>
              <a:t>, rather than </a:t>
            </a:r>
            <a:r>
              <a:rPr lang="en-US" sz="2200" i="1" dirty="0" smtClean="0"/>
              <a:t>relying on </a:t>
            </a:r>
            <a:r>
              <a:rPr lang="en-US" sz="2200" i="1" dirty="0"/>
              <a:t>complex platform-specific guarantees about </a:t>
            </a:r>
            <a:r>
              <a:rPr lang="en-US" sz="2200" i="1" dirty="0" smtClean="0"/>
              <a:t>limits to </a:t>
            </a:r>
            <a:r>
              <a:rPr lang="en-US" sz="2200" i="1" dirty="0"/>
              <a:t>memory instruction reordering</a:t>
            </a:r>
            <a:r>
              <a:rPr lang="en-US" sz="2200" i="1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 </a:t>
            </a:r>
            <a:r>
              <a:rPr lang="en-US" sz="2200" dirty="0"/>
              <a:t>– </a:t>
            </a:r>
            <a:r>
              <a:rPr lang="en-US" sz="2200" dirty="0" err="1"/>
              <a:t>Herlihy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 err="1" smtClean="0"/>
              <a:t>Shavit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572000"/>
            <a:ext cx="1609264" cy="1981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A2DF-DACD-4FF9-AFAE-FD2EE3D757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6.5|10.7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3|0.3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4612</Words>
  <Application>Microsoft Office PowerPoint</Application>
  <PresentationFormat>On-screen Show (4:3)</PresentationFormat>
  <Paragraphs>1300</Paragraphs>
  <Slides>66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Abstractions for Relaxed Memory Models</vt:lpstr>
      <vt:lpstr>Verification under a relaxed  memory model</vt:lpstr>
      <vt:lpstr>Really about</vt:lpstr>
      <vt:lpstr>Example: Correct and Efficient Synchronization  with Barriers</vt:lpstr>
      <vt:lpstr>Boid Task </vt:lpstr>
      <vt:lpstr>Boids Simulation</vt:lpstr>
      <vt:lpstr>Textbook Example: Dekker’s Algorithm</vt:lpstr>
      <vt:lpstr>Concrete PSO semantics  using store buffers</vt:lpstr>
      <vt:lpstr>Where should I put fences?</vt:lpstr>
      <vt:lpstr>May seem easy…</vt:lpstr>
      <vt:lpstr>Chase-Lev Work-Stealing Queue</vt:lpstr>
      <vt:lpstr>Goal</vt:lpstr>
      <vt:lpstr>Our Approach: Overview</vt:lpstr>
      <vt:lpstr>Our Approach: Recipe</vt:lpstr>
      <vt:lpstr>Our Approach: Recipe</vt:lpstr>
      <vt:lpstr>Challenges</vt:lpstr>
      <vt:lpstr>Bound state and buffer (under-approx) [Automatic Inference of Memory Fences, FMCAD’10]</vt:lpstr>
      <vt:lpstr>Demonic scheduling for dynamic exploration of executions [Dynamic Synthesis for Relaxed Memory Models , PLDI’12]</vt:lpstr>
      <vt:lpstr>DFENCE: support for concurrency and RMM</vt:lpstr>
      <vt:lpstr>Idea 1: Abstraction-Guided Synthesis</vt:lpstr>
      <vt:lpstr>A Standard Approach: Abstraction Refinement</vt:lpstr>
      <vt:lpstr>Abstraction-Guided Synthesis [VYY-POPL’10]</vt:lpstr>
      <vt:lpstr>Our Approach Revisited: Recipe</vt:lpstr>
      <vt:lpstr>Conservative Abstractions</vt:lpstr>
      <vt:lpstr>Different Approaches</vt:lpstr>
      <vt:lpstr>Partial Coherence Abstractions [PLDI’11]</vt:lpstr>
      <vt:lpstr>Abstract Memory Models - Requirements</vt:lpstr>
      <vt:lpstr>State Abstraction Techniques</vt:lpstr>
      <vt:lpstr>Predicate Abstraction</vt:lpstr>
      <vt:lpstr>Classical predicate abstraction</vt:lpstr>
      <vt:lpstr>Direct application is not sound</vt:lpstr>
      <vt:lpstr>How do we restore soundness?</vt:lpstr>
      <vt:lpstr>Encode memory model effects  in the Program</vt:lpstr>
      <vt:lpstr>Encode RMM effects into the program </vt:lpstr>
      <vt:lpstr>Encode Program: Example for k=1</vt:lpstr>
      <vt:lpstr>Where do predicates come from?</vt:lpstr>
      <vt:lpstr>Idea 2: Proof Extrapolation</vt:lpstr>
      <vt:lpstr>Step 1: Verify program under SC</vt:lpstr>
      <vt:lpstr>Step 2: Predicate Extrapolation</vt:lpstr>
      <vt:lpstr>Predicate Extrapolation Example</vt:lpstr>
      <vt:lpstr>Dekker with extrapolated predicates</vt:lpstr>
      <vt:lpstr>Our approach so far</vt:lpstr>
      <vt:lpstr>Unfortunately…</vt:lpstr>
      <vt:lpstr>Core problem: abstract transformers</vt:lpstr>
      <vt:lpstr>Cube Extrapolation</vt:lpstr>
      <vt:lpstr>Cube Extrapolation Example</vt:lpstr>
      <vt:lpstr>Abstract transformers  with extrapolated Cubes</vt:lpstr>
      <vt:lpstr>Complete Approach</vt:lpstr>
      <vt:lpstr>Results: Predicate Extrapolation</vt:lpstr>
      <vt:lpstr>Results: Cube Extrapolation</vt:lpstr>
      <vt:lpstr>Numerical analysis under SC</vt:lpstr>
      <vt:lpstr>Use same encoding for PM</vt:lpstr>
      <vt:lpstr>Flush operation</vt:lpstr>
      <vt:lpstr>flush is a problem for convex domains</vt:lpstr>
      <vt:lpstr>Refine the abstraction</vt:lpstr>
      <vt:lpstr>Refined flush operation</vt:lpstr>
      <vt:lpstr>Challenge: state explosion</vt:lpstr>
      <vt:lpstr>Idea 3: Refinement propagation</vt:lpstr>
      <vt:lpstr>Two dimensional search</vt:lpstr>
      <vt:lpstr>Benchmark</vt:lpstr>
      <vt:lpstr>Example: PC1</vt:lpstr>
      <vt:lpstr>Results</vt:lpstr>
      <vt:lpstr>Summary</vt:lpstr>
      <vt:lpstr>Back to Boids</vt:lpstr>
      <vt:lpstr>Boids Simulation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Abstractions for Relaxed Memory Models</dc:title>
  <dc:creator>yahave</dc:creator>
  <cp:lastModifiedBy>yahave</cp:lastModifiedBy>
  <cp:revision>277</cp:revision>
  <cp:lastPrinted>2014-07-16T12:28:25Z</cp:lastPrinted>
  <dcterms:created xsi:type="dcterms:W3CDTF">2014-06-30T13:42:57Z</dcterms:created>
  <dcterms:modified xsi:type="dcterms:W3CDTF">2014-08-02T06:59:08Z</dcterms:modified>
</cp:coreProperties>
</file>